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E8EDA7"/>
    <a:srgbClr val="66FFFF"/>
    <a:srgbClr val="CC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86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6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28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7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4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37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29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24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21090-1922-464A-93A6-7FBD38C7941B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7CD6-33AD-487B-B0CF-8E3D8C1F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86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193791"/>
              </p:ext>
            </p:extLst>
          </p:nvPr>
        </p:nvGraphicFramePr>
        <p:xfrm>
          <a:off x="0" y="0"/>
          <a:ext cx="12192003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417">
                  <a:extLst>
                    <a:ext uri="{9D8B030D-6E8A-4147-A177-3AD203B41FA5}">
                      <a16:colId xmlns:a16="http://schemas.microsoft.com/office/drawing/2014/main" xmlns="" val="2077642080"/>
                    </a:ext>
                  </a:extLst>
                </a:gridCol>
                <a:gridCol w="1806431">
                  <a:extLst>
                    <a:ext uri="{9D8B030D-6E8A-4147-A177-3AD203B41FA5}">
                      <a16:colId xmlns:a16="http://schemas.microsoft.com/office/drawing/2014/main" xmlns="" val="1517087806"/>
                    </a:ext>
                  </a:extLst>
                </a:gridCol>
                <a:gridCol w="1806431">
                  <a:extLst>
                    <a:ext uri="{9D8B030D-6E8A-4147-A177-3AD203B41FA5}">
                      <a16:colId xmlns:a16="http://schemas.microsoft.com/office/drawing/2014/main" xmlns="" val="2377569854"/>
                    </a:ext>
                  </a:extLst>
                </a:gridCol>
                <a:gridCol w="1806431">
                  <a:extLst>
                    <a:ext uri="{9D8B030D-6E8A-4147-A177-3AD203B41FA5}">
                      <a16:colId xmlns:a16="http://schemas.microsoft.com/office/drawing/2014/main" xmlns="" val="2759919108"/>
                    </a:ext>
                  </a:extLst>
                </a:gridCol>
                <a:gridCol w="1806431">
                  <a:extLst>
                    <a:ext uri="{9D8B030D-6E8A-4147-A177-3AD203B41FA5}">
                      <a16:colId xmlns:a16="http://schemas.microsoft.com/office/drawing/2014/main" xmlns="" val="2077090463"/>
                    </a:ext>
                  </a:extLst>
                </a:gridCol>
                <a:gridCol w="1806431">
                  <a:extLst>
                    <a:ext uri="{9D8B030D-6E8A-4147-A177-3AD203B41FA5}">
                      <a16:colId xmlns:a16="http://schemas.microsoft.com/office/drawing/2014/main" xmlns="" val="1915123536"/>
                    </a:ext>
                  </a:extLst>
                </a:gridCol>
                <a:gridCol w="1806431">
                  <a:extLst>
                    <a:ext uri="{9D8B030D-6E8A-4147-A177-3AD203B41FA5}">
                      <a16:colId xmlns:a16="http://schemas.microsoft.com/office/drawing/2014/main" xmlns="" val="1842366197"/>
                    </a:ext>
                  </a:extLst>
                </a:gridCol>
              </a:tblGrid>
              <a:tr h="354770"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3:15-4:15pm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4:15-5:15pm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5:15-6:15pm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6:15– 7:15pm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7:15-8:15pm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8:15-9:15pm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8202723"/>
                  </a:ext>
                </a:extLst>
              </a:tr>
              <a:tr h="1300646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3766670"/>
                  </a:ext>
                </a:extLst>
              </a:tr>
              <a:tr h="1300646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Tuesday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5295989"/>
                  </a:ext>
                </a:extLst>
              </a:tr>
              <a:tr h="1300646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Weds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761150"/>
                  </a:ext>
                </a:extLst>
              </a:tr>
              <a:tr h="1300646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Thursday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2795548"/>
                  </a:ext>
                </a:extLst>
              </a:tr>
              <a:tr h="1300646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9515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52142"/>
              </p:ext>
            </p:extLst>
          </p:nvPr>
        </p:nvGraphicFramePr>
        <p:xfrm>
          <a:off x="135310" y="-1"/>
          <a:ext cx="1205669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850">
                  <a:extLst>
                    <a:ext uri="{9D8B030D-6E8A-4147-A177-3AD203B41FA5}">
                      <a16:colId xmlns:a16="http://schemas.microsoft.com/office/drawing/2014/main" xmlns="" val="2077642080"/>
                    </a:ext>
                  </a:extLst>
                </a:gridCol>
                <a:gridCol w="3637280">
                  <a:extLst>
                    <a:ext uri="{9D8B030D-6E8A-4147-A177-3AD203B41FA5}">
                      <a16:colId xmlns:a16="http://schemas.microsoft.com/office/drawing/2014/main" xmlns="" val="1517087806"/>
                    </a:ext>
                  </a:extLst>
                </a:gridCol>
                <a:gridCol w="3637280">
                  <a:extLst>
                    <a:ext uri="{9D8B030D-6E8A-4147-A177-3AD203B41FA5}">
                      <a16:colId xmlns:a16="http://schemas.microsoft.com/office/drawing/2014/main" xmlns="" val="2077090463"/>
                    </a:ext>
                  </a:extLst>
                </a:gridCol>
                <a:gridCol w="3637280">
                  <a:extLst>
                    <a:ext uri="{9D8B030D-6E8A-4147-A177-3AD203B41FA5}">
                      <a16:colId xmlns:a16="http://schemas.microsoft.com/office/drawing/2014/main" xmlns="" val="1842366197"/>
                    </a:ext>
                  </a:extLst>
                </a:gridCol>
              </a:tblGrid>
              <a:tr h="343282"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Morning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Session </a:t>
                      </a:r>
                    </a:p>
                    <a:p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9am-12pm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Afternoon Session</a:t>
                      </a:r>
                    </a:p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1pm-5pm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Evening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8202723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Saturday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83766670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Sunday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5295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34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22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St Christopher's CE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williamson</dc:creator>
  <cp:lastModifiedBy>Leanne</cp:lastModifiedBy>
  <cp:revision>17</cp:revision>
  <dcterms:created xsi:type="dcterms:W3CDTF">2019-12-04T14:28:21Z</dcterms:created>
  <dcterms:modified xsi:type="dcterms:W3CDTF">2022-10-30T23:10:48Z</dcterms:modified>
</cp:coreProperties>
</file>