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8"/>
  </p:handoutMasterIdLst>
  <p:sldIdLst>
    <p:sldId id="256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260D04-20D1-1C1F-AC72-302C2230D7E1}" v="4" dt="2020-03-05T15:18:38.744"/>
    <p1510:client id="{E6EF350F-9ADE-0CB0-2826-978E826658F4}" v="2" dt="2020-03-05T16:10:14.382"/>
    <p1510:client id="{E9DF3A72-89E9-48DF-612C-376F41B61248}" v="1338" dt="2020-03-04T14:11:56.0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Waller" userId="S::j.waller@st-christophers.org::3a6a141b-8a15-48fc-b9a4-b338d67f3d9e" providerId="AD" clId="Web-{E9DF3A72-89E9-48DF-612C-376F41B61248}"/>
    <pc:docChg chg="modSld">
      <pc:chgData name="Joseph Waller" userId="S::j.waller@st-christophers.org::3a6a141b-8a15-48fc-b9a4-b338d67f3d9e" providerId="AD" clId="Web-{E9DF3A72-89E9-48DF-612C-376F41B61248}" dt="2020-03-04T14:11:56.015" v="1315" actId="20577"/>
      <pc:docMkLst>
        <pc:docMk/>
      </pc:docMkLst>
      <pc:sldChg chg="addSp delSp">
        <pc:chgData name="Joseph Waller" userId="S::j.waller@st-christophers.org::3a6a141b-8a15-48fc-b9a4-b338d67f3d9e" providerId="AD" clId="Web-{E9DF3A72-89E9-48DF-612C-376F41B61248}" dt="2020-03-04T14:11:21.234" v="1292"/>
        <pc:sldMkLst>
          <pc:docMk/>
          <pc:sldMk cId="1441458281" sldId="256"/>
        </pc:sldMkLst>
        <pc:spChg chg="add">
          <ac:chgData name="Joseph Waller" userId="S::j.waller@st-christophers.org::3a6a141b-8a15-48fc-b9a4-b338d67f3d9e" providerId="AD" clId="Web-{E9DF3A72-89E9-48DF-612C-376F41B61248}" dt="2020-03-04T14:11:21.234" v="1292"/>
          <ac:spMkLst>
            <pc:docMk/>
            <pc:sldMk cId="1441458281" sldId="256"/>
            <ac:spMk id="5" creationId="{79EC5CE3-C367-4738-9903-0B01D384EF18}"/>
          </ac:spMkLst>
        </pc:spChg>
        <pc:spChg chg="del">
          <ac:chgData name="Joseph Waller" userId="S::j.waller@st-christophers.org::3a6a141b-8a15-48fc-b9a4-b338d67f3d9e" providerId="AD" clId="Web-{E9DF3A72-89E9-48DF-612C-376F41B61248}" dt="2020-03-04T14:11:20.109" v="1291"/>
          <ac:spMkLst>
            <pc:docMk/>
            <pc:sldMk cId="1441458281" sldId="256"/>
            <ac:spMk id="54" creationId="{B86476EE-9FD2-4CEA-A6D9-0AD39ADF3D03}"/>
          </ac:spMkLst>
        </pc:spChg>
      </pc:sldChg>
      <pc:sldChg chg="addSp delSp modSp">
        <pc:chgData name="Joseph Waller" userId="S::j.waller@st-christophers.org::3a6a141b-8a15-48fc-b9a4-b338d67f3d9e" providerId="AD" clId="Web-{E9DF3A72-89E9-48DF-612C-376F41B61248}" dt="2020-03-04T14:11:26.609" v="1297"/>
        <pc:sldMkLst>
          <pc:docMk/>
          <pc:sldMk cId="3900823293" sldId="258"/>
        </pc:sldMkLst>
        <pc:spChg chg="add">
          <ac:chgData name="Joseph Waller" userId="S::j.waller@st-christophers.org::3a6a141b-8a15-48fc-b9a4-b338d67f3d9e" providerId="AD" clId="Web-{E9DF3A72-89E9-48DF-612C-376F41B61248}" dt="2020-03-04T14:11:26.609" v="1297"/>
          <ac:spMkLst>
            <pc:docMk/>
            <pc:sldMk cId="3900823293" sldId="258"/>
            <ac:spMk id="5" creationId="{328E6B55-876A-40DC-ADBA-C916454D26D5}"/>
          </ac:spMkLst>
        </pc:spChg>
        <pc:spChg chg="del mod">
          <ac:chgData name="Joseph Waller" userId="S::j.waller@st-christophers.org::3a6a141b-8a15-48fc-b9a4-b338d67f3d9e" providerId="AD" clId="Web-{E9DF3A72-89E9-48DF-612C-376F41B61248}" dt="2020-03-04T14:11:25.687" v="1296"/>
          <ac:spMkLst>
            <pc:docMk/>
            <pc:sldMk cId="3900823293" sldId="258"/>
            <ac:spMk id="54" creationId="{B86476EE-9FD2-4CEA-A6D9-0AD39ADF3D03}"/>
          </ac:spMkLst>
        </pc:spChg>
      </pc:sldChg>
      <pc:sldChg chg="delSp modSp">
        <pc:chgData name="Joseph Waller" userId="S::j.waller@st-christophers.org::3a6a141b-8a15-48fc-b9a4-b338d67f3d9e" providerId="AD" clId="Web-{E9DF3A72-89E9-48DF-612C-376F41B61248}" dt="2020-03-04T14:11:56.015" v="1314" actId="20577"/>
        <pc:sldMkLst>
          <pc:docMk/>
          <pc:sldMk cId="2765870787" sldId="259"/>
        </pc:sldMkLst>
        <pc:spChg chg="mod">
          <ac:chgData name="Joseph Waller" userId="S::j.waller@st-christophers.org::3a6a141b-8a15-48fc-b9a4-b338d67f3d9e" providerId="AD" clId="Web-{E9DF3A72-89E9-48DF-612C-376F41B61248}" dt="2020-03-04T14:11:56.015" v="1314" actId="20577"/>
          <ac:spMkLst>
            <pc:docMk/>
            <pc:sldMk cId="2765870787" sldId="259"/>
            <ac:spMk id="54" creationId="{B86476EE-9FD2-4CEA-A6D9-0AD39ADF3D03}"/>
          </ac:spMkLst>
        </pc:spChg>
        <pc:spChg chg="mod">
          <ac:chgData name="Joseph Waller" userId="S::j.waller@st-christophers.org::3a6a141b-8a15-48fc-b9a4-b338d67f3d9e" providerId="AD" clId="Web-{E9DF3A72-89E9-48DF-612C-376F41B61248}" dt="2020-03-04T13:57:05.928" v="213" actId="20577"/>
          <ac:spMkLst>
            <pc:docMk/>
            <pc:sldMk cId="2765870787" sldId="259"/>
            <ac:spMk id="150" creationId="{06015D78-5924-4FA8-9A96-20825D8278C5}"/>
          </ac:spMkLst>
        </pc:spChg>
        <pc:spChg chg="mod">
          <ac:chgData name="Joseph Waller" userId="S::j.waller@st-christophers.org::3a6a141b-8a15-48fc-b9a4-b338d67f3d9e" providerId="AD" clId="Web-{E9DF3A72-89E9-48DF-612C-376F41B61248}" dt="2020-03-04T14:10:17.983" v="1262" actId="20577"/>
          <ac:spMkLst>
            <pc:docMk/>
            <pc:sldMk cId="2765870787" sldId="259"/>
            <ac:spMk id="151" creationId="{6FC4C481-908D-47EB-A6FD-F8476EEB5AD7}"/>
          </ac:spMkLst>
        </pc:spChg>
        <pc:spChg chg="mod">
          <ac:chgData name="Joseph Waller" userId="S::j.waller@st-christophers.org::3a6a141b-8a15-48fc-b9a4-b338d67f3d9e" providerId="AD" clId="Web-{E9DF3A72-89E9-48DF-612C-376F41B61248}" dt="2020-03-04T14:10:23.233" v="1267" actId="20577"/>
          <ac:spMkLst>
            <pc:docMk/>
            <pc:sldMk cId="2765870787" sldId="259"/>
            <ac:spMk id="154" creationId="{B95982FC-8224-48C4-BAFC-A42FADC98711}"/>
          </ac:spMkLst>
        </pc:spChg>
        <pc:spChg chg="mod">
          <ac:chgData name="Joseph Waller" userId="S::j.waller@st-christophers.org::3a6a141b-8a15-48fc-b9a4-b338d67f3d9e" providerId="AD" clId="Web-{E9DF3A72-89E9-48DF-612C-376F41B61248}" dt="2020-03-04T14:10:55.765" v="1283" actId="20577"/>
          <ac:spMkLst>
            <pc:docMk/>
            <pc:sldMk cId="2765870787" sldId="259"/>
            <ac:spMk id="156" creationId="{9244641B-80D3-4802-BE89-1CA2D5D3D07A}"/>
          </ac:spMkLst>
        </pc:spChg>
        <pc:spChg chg="mod">
          <ac:chgData name="Joseph Waller" userId="S::j.waller@st-christophers.org::3a6a141b-8a15-48fc-b9a4-b338d67f3d9e" providerId="AD" clId="Web-{E9DF3A72-89E9-48DF-612C-376F41B61248}" dt="2020-03-04T14:10:34.202" v="1276" actId="20577"/>
          <ac:spMkLst>
            <pc:docMk/>
            <pc:sldMk cId="2765870787" sldId="259"/>
            <ac:spMk id="157" creationId="{F68C78D5-3EAD-4FE3-8F34-D5A57DC6B96C}"/>
          </ac:spMkLst>
        </pc:spChg>
        <pc:spChg chg="mod">
          <ac:chgData name="Joseph Waller" userId="S::j.waller@st-christophers.org::3a6a141b-8a15-48fc-b9a4-b338d67f3d9e" providerId="AD" clId="Web-{E9DF3A72-89E9-48DF-612C-376F41B61248}" dt="2020-03-04T13:55:44.693" v="139" actId="20577"/>
          <ac:spMkLst>
            <pc:docMk/>
            <pc:sldMk cId="2765870787" sldId="259"/>
            <ac:spMk id="159" creationId="{2A2F6732-C478-4B10-B3AE-AF3BC4E088EC}"/>
          </ac:spMkLst>
        </pc:spChg>
        <pc:spChg chg="mod">
          <ac:chgData name="Joseph Waller" userId="S::j.waller@st-christophers.org::3a6a141b-8a15-48fc-b9a4-b338d67f3d9e" providerId="AD" clId="Web-{E9DF3A72-89E9-48DF-612C-376F41B61248}" dt="2020-03-04T14:10:45.764" v="1279" actId="20577"/>
          <ac:spMkLst>
            <pc:docMk/>
            <pc:sldMk cId="2765870787" sldId="259"/>
            <ac:spMk id="160" creationId="{5B5766CF-A361-4D73-8C93-8F4A6EAD0E07}"/>
          </ac:spMkLst>
        </pc:spChg>
        <pc:spChg chg="mod">
          <ac:chgData name="Joseph Waller" userId="S::j.waller@st-christophers.org::3a6a141b-8a15-48fc-b9a4-b338d67f3d9e" providerId="AD" clId="Web-{E9DF3A72-89E9-48DF-612C-376F41B61248}" dt="2020-03-04T13:58:36.211" v="337" actId="14100"/>
          <ac:spMkLst>
            <pc:docMk/>
            <pc:sldMk cId="2765870787" sldId="259"/>
            <ac:spMk id="162" creationId="{D32D1EF7-832F-4C31-90C6-C99B42D41242}"/>
          </ac:spMkLst>
        </pc:spChg>
        <pc:spChg chg="mod">
          <ac:chgData name="Joseph Waller" userId="S::j.waller@st-christophers.org::3a6a141b-8a15-48fc-b9a4-b338d67f3d9e" providerId="AD" clId="Web-{E9DF3A72-89E9-48DF-612C-376F41B61248}" dt="2020-03-04T14:10:25.717" v="1269" actId="20577"/>
          <ac:spMkLst>
            <pc:docMk/>
            <pc:sldMk cId="2765870787" sldId="259"/>
            <ac:spMk id="163" creationId="{1714AF1B-EFE6-47A8-B342-20D05EFC8172}"/>
          </ac:spMkLst>
        </pc:spChg>
        <pc:spChg chg="mod">
          <ac:chgData name="Joseph Waller" userId="S::j.waller@st-christophers.org::3a6a141b-8a15-48fc-b9a4-b338d67f3d9e" providerId="AD" clId="Web-{E9DF3A72-89E9-48DF-612C-376F41B61248}" dt="2020-03-04T14:10:30.717" v="1273" actId="20577"/>
          <ac:spMkLst>
            <pc:docMk/>
            <pc:sldMk cId="2765870787" sldId="259"/>
            <ac:spMk id="166" creationId="{5C92A462-594F-4553-81FD-6A417887C1E9}"/>
          </ac:spMkLst>
        </pc:spChg>
        <pc:grpChg chg="mod">
          <ac:chgData name="Joseph Waller" userId="S::j.waller@st-christophers.org::3a6a141b-8a15-48fc-b9a4-b338d67f3d9e" providerId="AD" clId="Web-{E9DF3A72-89E9-48DF-612C-376F41B61248}" dt="2020-03-04T14:04:30.839" v="977" actId="1076"/>
          <ac:grpSpMkLst>
            <pc:docMk/>
            <pc:sldMk cId="2765870787" sldId="259"/>
            <ac:grpSpMk id="149" creationId="{8643EC9A-7EB9-423C-BDB7-1DF260DB6824}"/>
          </ac:grpSpMkLst>
        </pc:grpChg>
        <pc:grpChg chg="mod">
          <ac:chgData name="Joseph Waller" userId="S::j.waller@st-christophers.org::3a6a141b-8a15-48fc-b9a4-b338d67f3d9e" providerId="AD" clId="Web-{E9DF3A72-89E9-48DF-612C-376F41B61248}" dt="2020-03-04T14:04:30.870" v="978" actId="1076"/>
          <ac:grpSpMkLst>
            <pc:docMk/>
            <pc:sldMk cId="2765870787" sldId="259"/>
            <ac:grpSpMk id="152" creationId="{043C44CE-5578-45D3-AB38-2568A4CBAD0C}"/>
          </ac:grpSpMkLst>
        </pc:grpChg>
        <pc:grpChg chg="mod">
          <ac:chgData name="Joseph Waller" userId="S::j.waller@st-christophers.org::3a6a141b-8a15-48fc-b9a4-b338d67f3d9e" providerId="AD" clId="Web-{E9DF3A72-89E9-48DF-612C-376F41B61248}" dt="2020-03-04T14:04:30.886" v="979" actId="1076"/>
          <ac:grpSpMkLst>
            <pc:docMk/>
            <pc:sldMk cId="2765870787" sldId="259"/>
            <ac:grpSpMk id="155" creationId="{3F840334-3E39-46D6-B0CB-0A7BB2459A04}"/>
          </ac:grpSpMkLst>
        </pc:grpChg>
        <pc:grpChg chg="mod">
          <ac:chgData name="Joseph Waller" userId="S::j.waller@st-christophers.org::3a6a141b-8a15-48fc-b9a4-b338d67f3d9e" providerId="AD" clId="Web-{E9DF3A72-89E9-48DF-612C-376F41B61248}" dt="2020-03-04T13:58:27.382" v="335" actId="1076"/>
          <ac:grpSpMkLst>
            <pc:docMk/>
            <pc:sldMk cId="2765870787" sldId="259"/>
            <ac:grpSpMk id="158" creationId="{A5D3984D-C1AF-4388-8F01-33EF5F869A87}"/>
          </ac:grpSpMkLst>
        </pc:grpChg>
        <pc:grpChg chg="mod">
          <ac:chgData name="Joseph Waller" userId="S::j.waller@st-christophers.org::3a6a141b-8a15-48fc-b9a4-b338d67f3d9e" providerId="AD" clId="Web-{E9DF3A72-89E9-48DF-612C-376F41B61248}" dt="2020-03-04T13:58:33.601" v="336" actId="1076"/>
          <ac:grpSpMkLst>
            <pc:docMk/>
            <pc:sldMk cId="2765870787" sldId="259"/>
            <ac:grpSpMk id="161" creationId="{5E10D5B2-C4DB-48D4-9E38-9A80B93F6626}"/>
          </ac:grpSpMkLst>
        </pc:grpChg>
        <pc:grpChg chg="mod">
          <ac:chgData name="Joseph Waller" userId="S::j.waller@st-christophers.org::3a6a141b-8a15-48fc-b9a4-b338d67f3d9e" providerId="AD" clId="Web-{E9DF3A72-89E9-48DF-612C-376F41B61248}" dt="2020-03-04T14:00:14.899" v="532" actId="14100"/>
          <ac:grpSpMkLst>
            <pc:docMk/>
            <pc:sldMk cId="2765870787" sldId="259"/>
            <ac:grpSpMk id="164" creationId="{724791ED-FD1D-484C-9ACD-60EFF1A789CC}"/>
          </ac:grpSpMkLst>
        </pc:grpChg>
        <pc:picChg chg="del">
          <ac:chgData name="Joseph Waller" userId="S::j.waller@st-christophers.org::3a6a141b-8a15-48fc-b9a4-b338d67f3d9e" providerId="AD" clId="Web-{E9DF3A72-89E9-48DF-612C-376F41B61248}" dt="2020-03-04T14:11:03.905" v="1285"/>
          <ac:picMkLst>
            <pc:docMk/>
            <pc:sldMk cId="2765870787" sldId="259"/>
            <ac:picMk id="2" creationId="{00000000-0000-0000-0000-000000000000}"/>
          </ac:picMkLst>
        </pc:picChg>
        <pc:picChg chg="del">
          <ac:chgData name="Joseph Waller" userId="S::j.waller@st-christophers.org::3a6a141b-8a15-48fc-b9a4-b338d67f3d9e" providerId="AD" clId="Web-{E9DF3A72-89E9-48DF-612C-376F41B61248}" dt="2020-03-04T14:11:05.327" v="1287"/>
          <ac:picMkLst>
            <pc:docMk/>
            <pc:sldMk cId="2765870787" sldId="259"/>
            <ac:picMk id="3" creationId="{00000000-0000-0000-0000-000000000000}"/>
          </ac:picMkLst>
        </pc:picChg>
        <pc:picChg chg="del">
          <ac:chgData name="Joseph Waller" userId="S::j.waller@st-christophers.org::3a6a141b-8a15-48fc-b9a4-b338d67f3d9e" providerId="AD" clId="Web-{E9DF3A72-89E9-48DF-612C-376F41B61248}" dt="2020-03-04T14:11:06.843" v="1289"/>
          <ac:picMkLst>
            <pc:docMk/>
            <pc:sldMk cId="2765870787" sldId="259"/>
            <ac:picMk id="6" creationId="{00000000-0000-0000-0000-000000000000}"/>
          </ac:picMkLst>
        </pc:picChg>
        <pc:picChg chg="del">
          <ac:chgData name="Joseph Waller" userId="S::j.waller@st-christophers.org::3a6a141b-8a15-48fc-b9a4-b338d67f3d9e" providerId="AD" clId="Web-{E9DF3A72-89E9-48DF-612C-376F41B61248}" dt="2020-03-04T14:11:06.015" v="1288"/>
          <ac:picMkLst>
            <pc:docMk/>
            <pc:sldMk cId="2765870787" sldId="259"/>
            <ac:picMk id="8" creationId="{00000000-0000-0000-0000-000000000000}"/>
          </ac:picMkLst>
        </pc:picChg>
        <pc:picChg chg="del">
          <ac:chgData name="Joseph Waller" userId="S::j.waller@st-christophers.org::3a6a141b-8a15-48fc-b9a4-b338d67f3d9e" providerId="AD" clId="Web-{E9DF3A72-89E9-48DF-612C-376F41B61248}" dt="2020-03-04T14:11:07.858" v="1290"/>
          <ac:picMkLst>
            <pc:docMk/>
            <pc:sldMk cId="2765870787" sldId="259"/>
            <ac:picMk id="9" creationId="{00000000-0000-0000-0000-000000000000}"/>
          </ac:picMkLst>
        </pc:picChg>
        <pc:picChg chg="del">
          <ac:chgData name="Joseph Waller" userId="S::j.waller@st-christophers.org::3a6a141b-8a15-48fc-b9a4-b338d67f3d9e" providerId="AD" clId="Web-{E9DF3A72-89E9-48DF-612C-376F41B61248}" dt="2020-03-04T14:11:04.593" v="1286"/>
          <ac:picMkLst>
            <pc:docMk/>
            <pc:sldMk cId="2765870787" sldId="259"/>
            <ac:picMk id="1026" creationId="{00000000-0000-0000-0000-000000000000}"/>
          </ac:picMkLst>
        </pc:picChg>
      </pc:sldChg>
    </pc:docChg>
  </pc:docChgLst>
  <pc:docChgLst>
    <pc:chgData name="Joseph Waller" userId="S::j.waller@st-christophers.org::3a6a141b-8a15-48fc-b9a4-b338d67f3d9e" providerId="AD" clId="Web-{7C260D04-20D1-1C1F-AC72-302C2230D7E1}"/>
    <pc:docChg chg="modSld">
      <pc:chgData name="Joseph Waller" userId="S::j.waller@st-christophers.org::3a6a141b-8a15-48fc-b9a4-b338d67f3d9e" providerId="AD" clId="Web-{7C260D04-20D1-1C1F-AC72-302C2230D7E1}" dt="2020-03-05T15:18:37.714" v="2" actId="20577"/>
      <pc:docMkLst>
        <pc:docMk/>
      </pc:docMkLst>
      <pc:sldChg chg="modSp">
        <pc:chgData name="Joseph Waller" userId="S::j.waller@st-christophers.org::3a6a141b-8a15-48fc-b9a4-b338d67f3d9e" providerId="AD" clId="Web-{7C260D04-20D1-1C1F-AC72-302C2230D7E1}" dt="2020-03-05T15:18:37.714" v="2" actId="20577"/>
        <pc:sldMkLst>
          <pc:docMk/>
          <pc:sldMk cId="2765870787" sldId="259"/>
        </pc:sldMkLst>
        <pc:spChg chg="mod">
          <ac:chgData name="Joseph Waller" userId="S::j.waller@st-christophers.org::3a6a141b-8a15-48fc-b9a4-b338d67f3d9e" providerId="AD" clId="Web-{7C260D04-20D1-1C1F-AC72-302C2230D7E1}" dt="2020-03-05T15:18:37.714" v="2" actId="20577"/>
          <ac:spMkLst>
            <pc:docMk/>
            <pc:sldMk cId="2765870787" sldId="259"/>
            <ac:spMk id="53" creationId="{00000000-0000-0000-0000-000000000000}"/>
          </ac:spMkLst>
        </pc:spChg>
      </pc:sldChg>
    </pc:docChg>
  </pc:docChgLst>
  <pc:docChgLst>
    <pc:chgData name="Amy Lillie" userId="S::a.lillie@st-christophers.org::d26e7556-c8af-4ec1-a9c2-efd1440f70e3" providerId="AD" clId="Web-{E6EF350F-9ADE-0CB0-2826-978E826658F4}"/>
    <pc:docChg chg="addSld delSld">
      <pc:chgData name="Amy Lillie" userId="S::a.lillie@st-christophers.org::d26e7556-c8af-4ec1-a9c2-efd1440f70e3" providerId="AD" clId="Web-{E6EF350F-9ADE-0CB0-2826-978E826658F4}" dt="2020-03-05T16:10:14.225" v="1"/>
      <pc:docMkLst>
        <pc:docMk/>
      </pc:docMkLst>
      <pc:sldChg chg="add del">
        <pc:chgData name="Amy Lillie" userId="S::a.lillie@st-christophers.org::d26e7556-c8af-4ec1-a9c2-efd1440f70e3" providerId="AD" clId="Web-{E6EF350F-9ADE-0CB0-2826-978E826658F4}" dt="2020-03-05T16:10:14.225" v="1"/>
        <pc:sldMkLst>
          <pc:docMk/>
          <pc:sldMk cId="3900823293" sldId="25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F3AA1C-0814-413B-944C-88B424DDF8F7}" type="datetimeFigureOut">
              <a:rPr lang="en-GB" smtClean="0"/>
              <a:t>05/03/2020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85795-210E-49D3-B99A-8169AD14D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25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What will I learn this year in History?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AO1: Pre1066-1603</a:t>
            </a:r>
          </a:p>
        </p:txBody>
      </p:sp>
      <p:grpSp>
        <p:nvGrpSpPr>
          <p:cNvPr id="134" name="Group 45">
            <a:extLst>
              <a:ext uri="{FF2B5EF4-FFF2-40B4-BE49-F238E27FC236}">
                <a16:creationId xmlns:a16="http://schemas.microsoft.com/office/drawing/2014/main" id="{AB9E6151-6270-4B61-BA1F-2BF2223A1BBD}"/>
              </a:ext>
            </a:extLst>
          </p:cNvPr>
          <p:cNvGrpSpPr/>
          <p:nvPr/>
        </p:nvGrpSpPr>
        <p:grpSpPr>
          <a:xfrm>
            <a:off x="1227133" y="1533497"/>
            <a:ext cx="9737734" cy="4909510"/>
            <a:chOff x="539550" y="1688899"/>
            <a:chExt cx="8551823" cy="4311602"/>
          </a:xfrm>
        </p:grpSpPr>
        <p:sp>
          <p:nvSpPr>
            <p:cNvPr id="135" name="Block Arc 37">
              <a:extLst>
                <a:ext uri="{FF2B5EF4-FFF2-40B4-BE49-F238E27FC236}">
                  <a16:creationId xmlns:a16="http://schemas.microsoft.com/office/drawing/2014/main" id="{022A552E-87D9-4BB2-977E-27DB2AD0317B}"/>
                </a:ext>
              </a:extLst>
            </p:cNvPr>
            <p:cNvSpPr/>
            <p:nvPr/>
          </p:nvSpPr>
          <p:spPr>
            <a:xfrm rot="10800000">
              <a:off x="539552" y="2996952"/>
              <a:ext cx="1690939" cy="1690939"/>
            </a:xfrm>
            <a:prstGeom prst="blockArc">
              <a:avLst>
                <a:gd name="adj1" fmla="val 10800000"/>
                <a:gd name="adj2" fmla="val 0"/>
                <a:gd name="adj3" fmla="val 18859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36" name="Block Arc 38">
              <a:extLst>
                <a:ext uri="{FF2B5EF4-FFF2-40B4-BE49-F238E27FC236}">
                  <a16:creationId xmlns:a16="http://schemas.microsoft.com/office/drawing/2014/main" id="{B17C9D38-1CF4-4AD5-939C-41636154CED9}"/>
                </a:ext>
              </a:extLst>
            </p:cNvPr>
            <p:cNvSpPr/>
            <p:nvPr/>
          </p:nvSpPr>
          <p:spPr>
            <a:xfrm>
              <a:off x="1911728" y="2996951"/>
              <a:ext cx="1690939" cy="1690939"/>
            </a:xfrm>
            <a:prstGeom prst="blockArc">
              <a:avLst>
                <a:gd name="adj1" fmla="val 10800000"/>
                <a:gd name="adj2" fmla="val 0"/>
                <a:gd name="adj3" fmla="val 18859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7" name="Block Arc 39">
              <a:extLst>
                <a:ext uri="{FF2B5EF4-FFF2-40B4-BE49-F238E27FC236}">
                  <a16:creationId xmlns:a16="http://schemas.microsoft.com/office/drawing/2014/main" id="{915C6C1B-FAB4-4B15-A4A6-BDE769DC7BB3}"/>
                </a:ext>
              </a:extLst>
            </p:cNvPr>
            <p:cNvSpPr/>
            <p:nvPr/>
          </p:nvSpPr>
          <p:spPr>
            <a:xfrm rot="10800000">
              <a:off x="3283905" y="2996951"/>
              <a:ext cx="1690939" cy="1690939"/>
            </a:xfrm>
            <a:prstGeom prst="blockArc">
              <a:avLst>
                <a:gd name="adj1" fmla="val 10800000"/>
                <a:gd name="adj2" fmla="val 0"/>
                <a:gd name="adj3" fmla="val 1885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8" name="Block Arc 40">
              <a:extLst>
                <a:ext uri="{FF2B5EF4-FFF2-40B4-BE49-F238E27FC236}">
                  <a16:creationId xmlns:a16="http://schemas.microsoft.com/office/drawing/2014/main" id="{D0791CD0-E07E-4CF6-BED5-BF4DA127C04B}"/>
                </a:ext>
              </a:extLst>
            </p:cNvPr>
            <p:cNvSpPr/>
            <p:nvPr/>
          </p:nvSpPr>
          <p:spPr>
            <a:xfrm>
              <a:off x="4656081" y="2996951"/>
              <a:ext cx="1690939" cy="1690939"/>
            </a:xfrm>
            <a:prstGeom prst="blockArc">
              <a:avLst>
                <a:gd name="adj1" fmla="val 10800000"/>
                <a:gd name="adj2" fmla="val 0"/>
                <a:gd name="adj3" fmla="val 18859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9" name="Block Arc 41">
              <a:extLst>
                <a:ext uri="{FF2B5EF4-FFF2-40B4-BE49-F238E27FC236}">
                  <a16:creationId xmlns:a16="http://schemas.microsoft.com/office/drawing/2014/main" id="{3E037AE2-86EA-43AF-B995-D55667462631}"/>
                </a:ext>
              </a:extLst>
            </p:cNvPr>
            <p:cNvSpPr/>
            <p:nvPr/>
          </p:nvSpPr>
          <p:spPr>
            <a:xfrm rot="10800000">
              <a:off x="6028258" y="2996952"/>
              <a:ext cx="1690939" cy="1690939"/>
            </a:xfrm>
            <a:prstGeom prst="blockArc">
              <a:avLst>
                <a:gd name="adj1" fmla="val 10800000"/>
                <a:gd name="adj2" fmla="val 0"/>
                <a:gd name="adj3" fmla="val 18859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0" name="Block Arc 42">
              <a:extLst>
                <a:ext uri="{FF2B5EF4-FFF2-40B4-BE49-F238E27FC236}">
                  <a16:creationId xmlns:a16="http://schemas.microsoft.com/office/drawing/2014/main" id="{725455EA-2408-490C-B5C5-9834862311C8}"/>
                </a:ext>
              </a:extLst>
            </p:cNvPr>
            <p:cNvSpPr/>
            <p:nvPr/>
          </p:nvSpPr>
          <p:spPr>
            <a:xfrm>
              <a:off x="7400434" y="2996950"/>
              <a:ext cx="1690939" cy="1690939"/>
            </a:xfrm>
            <a:prstGeom prst="blockArc">
              <a:avLst>
                <a:gd name="adj1" fmla="val 10800000"/>
                <a:gd name="adj2" fmla="val 0"/>
                <a:gd name="adj3" fmla="val 18859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1" name="Rectangle 43">
              <a:extLst>
                <a:ext uri="{FF2B5EF4-FFF2-40B4-BE49-F238E27FC236}">
                  <a16:creationId xmlns:a16="http://schemas.microsoft.com/office/drawing/2014/main" id="{CB396331-FDFC-4898-A790-51CB225A959D}"/>
                </a:ext>
              </a:extLst>
            </p:cNvPr>
            <p:cNvSpPr/>
            <p:nvPr/>
          </p:nvSpPr>
          <p:spPr>
            <a:xfrm>
              <a:off x="539550" y="1688899"/>
              <a:ext cx="319787" cy="2160240"/>
            </a:xfrm>
            <a:prstGeom prst="rect">
              <a:avLst/>
            </a:prstGeom>
            <a:gradFill flip="none" rotWithShape="1">
              <a:gsLst>
                <a:gs pos="0">
                  <a:schemeClr val="accent6"/>
                </a:gs>
                <a:gs pos="100000">
                  <a:schemeClr val="bg1">
                    <a:alpha val="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2" name="Rectangle 44">
              <a:extLst>
                <a:ext uri="{FF2B5EF4-FFF2-40B4-BE49-F238E27FC236}">
                  <a16:creationId xmlns:a16="http://schemas.microsoft.com/office/drawing/2014/main" id="{1A2B3927-18F2-4772-9EDB-7FE175A41F6B}"/>
                </a:ext>
              </a:extLst>
            </p:cNvPr>
            <p:cNvSpPr/>
            <p:nvPr/>
          </p:nvSpPr>
          <p:spPr>
            <a:xfrm>
              <a:off x="8774940" y="3840261"/>
              <a:ext cx="316433" cy="2160240"/>
            </a:xfrm>
            <a:prstGeom prst="rect">
              <a:avLst/>
            </a:prstGeom>
            <a:gradFill flip="none" rotWithShape="1">
              <a:gsLst>
                <a:gs pos="0">
                  <a:schemeClr val="accent5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43" name="Oval 46">
            <a:extLst>
              <a:ext uri="{FF2B5EF4-FFF2-40B4-BE49-F238E27FC236}">
                <a16:creationId xmlns:a16="http://schemas.microsoft.com/office/drawing/2014/main" id="{14DA16B6-4B53-4514-BCD4-DD7BBA6B30F6}"/>
              </a:ext>
            </a:extLst>
          </p:cNvPr>
          <p:cNvSpPr/>
          <p:nvPr/>
        </p:nvSpPr>
        <p:spPr>
          <a:xfrm>
            <a:off x="1795857" y="3593160"/>
            <a:ext cx="790220" cy="79022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4" name="Oval 47">
            <a:extLst>
              <a:ext uri="{FF2B5EF4-FFF2-40B4-BE49-F238E27FC236}">
                <a16:creationId xmlns:a16="http://schemas.microsoft.com/office/drawing/2014/main" id="{CF92B715-171C-48B3-9854-B08B038E7195}"/>
              </a:ext>
            </a:extLst>
          </p:cNvPr>
          <p:cNvSpPr/>
          <p:nvPr/>
        </p:nvSpPr>
        <p:spPr>
          <a:xfrm>
            <a:off x="3355097" y="3593160"/>
            <a:ext cx="790220" cy="79022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5" name="Oval 48">
            <a:extLst>
              <a:ext uri="{FF2B5EF4-FFF2-40B4-BE49-F238E27FC236}">
                <a16:creationId xmlns:a16="http://schemas.microsoft.com/office/drawing/2014/main" id="{4A11BC51-4976-4DF4-A9C6-143375C4D904}"/>
              </a:ext>
            </a:extLst>
          </p:cNvPr>
          <p:cNvSpPr/>
          <p:nvPr/>
        </p:nvSpPr>
        <p:spPr>
          <a:xfrm>
            <a:off x="4914337" y="3593160"/>
            <a:ext cx="790220" cy="79022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6" name="Oval 49">
            <a:extLst>
              <a:ext uri="{FF2B5EF4-FFF2-40B4-BE49-F238E27FC236}">
                <a16:creationId xmlns:a16="http://schemas.microsoft.com/office/drawing/2014/main" id="{ECB37AEE-713E-4BEB-B723-D41BAB9D5791}"/>
              </a:ext>
            </a:extLst>
          </p:cNvPr>
          <p:cNvSpPr/>
          <p:nvPr/>
        </p:nvSpPr>
        <p:spPr>
          <a:xfrm>
            <a:off x="6473577" y="3593160"/>
            <a:ext cx="790220" cy="79022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7" name="Oval 50">
            <a:extLst>
              <a:ext uri="{FF2B5EF4-FFF2-40B4-BE49-F238E27FC236}">
                <a16:creationId xmlns:a16="http://schemas.microsoft.com/office/drawing/2014/main" id="{247AA3B7-2643-44F3-BED5-5C4FC30AF051}"/>
              </a:ext>
            </a:extLst>
          </p:cNvPr>
          <p:cNvSpPr/>
          <p:nvPr/>
        </p:nvSpPr>
        <p:spPr>
          <a:xfrm>
            <a:off x="8032817" y="3593160"/>
            <a:ext cx="790220" cy="79022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8" name="Oval 51">
            <a:extLst>
              <a:ext uri="{FF2B5EF4-FFF2-40B4-BE49-F238E27FC236}">
                <a16:creationId xmlns:a16="http://schemas.microsoft.com/office/drawing/2014/main" id="{F2B76204-1A12-4AB6-B5CD-D792C75E2095}"/>
              </a:ext>
            </a:extLst>
          </p:cNvPr>
          <p:cNvSpPr/>
          <p:nvPr/>
        </p:nvSpPr>
        <p:spPr>
          <a:xfrm>
            <a:off x="9592059" y="3593160"/>
            <a:ext cx="790220" cy="79022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9" name="Group 63">
            <a:extLst>
              <a:ext uri="{FF2B5EF4-FFF2-40B4-BE49-F238E27FC236}">
                <a16:creationId xmlns:a16="http://schemas.microsoft.com/office/drawing/2014/main" id="{8643EC9A-7EB9-423C-BDB7-1DF260DB6824}"/>
              </a:ext>
            </a:extLst>
          </p:cNvPr>
          <p:cNvGrpSpPr/>
          <p:nvPr/>
        </p:nvGrpSpPr>
        <p:grpSpPr>
          <a:xfrm>
            <a:off x="2050137" y="1822597"/>
            <a:ext cx="3496291" cy="948446"/>
            <a:chOff x="1770646" y="2019752"/>
            <a:chExt cx="1714550" cy="1373808"/>
          </a:xfrm>
        </p:grpSpPr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06015D78-5924-4FA8-9A96-20825D8278C5}"/>
                </a:ext>
              </a:extLst>
            </p:cNvPr>
            <p:cNvSpPr txBox="1"/>
            <p:nvPr/>
          </p:nvSpPr>
          <p:spPr>
            <a:xfrm>
              <a:off x="1775729" y="2408965"/>
              <a:ext cx="1709467" cy="9845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Who were the contender for the throne in 1066?</a:t>
              </a:r>
            </a:p>
            <a:p>
              <a:pPr algn="ctr"/>
              <a:r>
                <a:rPr lang="en-GB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Why did William win the Battle of Hastings? </a:t>
              </a:r>
            </a:p>
            <a:p>
              <a:pPr algn="ctr"/>
              <a:r>
                <a:rPr lang="en-GB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How did England change under the Normans?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6FC4C481-908D-47EB-A6FD-F8476EEB5AD7}"/>
                </a:ext>
              </a:extLst>
            </p:cNvPr>
            <p:cNvSpPr txBox="1"/>
            <p:nvPr/>
          </p:nvSpPr>
          <p:spPr>
            <a:xfrm>
              <a:off x="1770646" y="2019752"/>
              <a:ext cx="1714550" cy="4012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A02: The Norman Conquest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52" name="Group 64">
            <a:extLst>
              <a:ext uri="{FF2B5EF4-FFF2-40B4-BE49-F238E27FC236}">
                <a16:creationId xmlns:a16="http://schemas.microsoft.com/office/drawing/2014/main" id="{043C44CE-5578-45D3-AB38-2568A4CBAD0C}"/>
              </a:ext>
            </a:extLst>
          </p:cNvPr>
          <p:cNvGrpSpPr/>
          <p:nvPr/>
        </p:nvGrpSpPr>
        <p:grpSpPr>
          <a:xfrm>
            <a:off x="5479243" y="1788224"/>
            <a:ext cx="2795976" cy="1123384"/>
            <a:chOff x="1775729" y="2204864"/>
            <a:chExt cx="1716151" cy="715555"/>
          </a:xfrm>
        </p:grpSpPr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93BF7FB6-EAA2-4EF8-B077-43D8FB4EF779}"/>
                </a:ext>
              </a:extLst>
            </p:cNvPr>
            <p:cNvSpPr txBox="1"/>
            <p:nvPr/>
          </p:nvSpPr>
          <p:spPr>
            <a:xfrm>
              <a:off x="1775729" y="2408965"/>
              <a:ext cx="1709467" cy="2948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altLang="ko-KR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B95982FC-8224-48C4-BAFC-A42FADC98711}"/>
                </a:ext>
              </a:extLst>
            </p:cNvPr>
            <p:cNvSpPr txBox="1"/>
            <p:nvPr/>
          </p:nvSpPr>
          <p:spPr>
            <a:xfrm>
              <a:off x="1777330" y="2204864"/>
              <a:ext cx="1714550" cy="715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A03: The Crusades</a:t>
              </a:r>
            </a:p>
            <a:p>
              <a:pPr algn="ctr"/>
              <a:endParaRPr lang="en-GB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GB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What caused the Crusades?</a:t>
              </a:r>
            </a:p>
            <a:p>
              <a:pPr algn="ctr"/>
              <a:r>
                <a:rPr lang="en-GB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How successful was the 1</a:t>
              </a:r>
              <a:r>
                <a:rPr lang="en-GB" altLang="ko-KR" sz="1200" baseline="300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st</a:t>
              </a:r>
              <a:r>
                <a:rPr lang="en-GB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Crusade?</a:t>
              </a:r>
            </a:p>
            <a:p>
              <a:pPr algn="ctr"/>
              <a:r>
                <a:rPr lang="en-GB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What caused other Crusades to fail?</a:t>
              </a:r>
            </a:p>
            <a:p>
              <a:pPr algn="ctr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55" name="Group 70">
            <a:extLst>
              <a:ext uri="{FF2B5EF4-FFF2-40B4-BE49-F238E27FC236}">
                <a16:creationId xmlns:a16="http://schemas.microsoft.com/office/drawing/2014/main" id="{3F840334-3E39-46D6-B0CB-0A7BB2459A04}"/>
              </a:ext>
            </a:extLst>
          </p:cNvPr>
          <p:cNvGrpSpPr/>
          <p:nvPr/>
        </p:nvGrpSpPr>
        <p:grpSpPr>
          <a:xfrm>
            <a:off x="8526751" y="1807595"/>
            <a:ext cx="2920835" cy="1112338"/>
            <a:chOff x="1777330" y="2204864"/>
            <a:chExt cx="1714550" cy="766582"/>
          </a:xfrm>
        </p:grpSpPr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9244641B-80D3-4802-BE89-1CA2D5D3D07A}"/>
                </a:ext>
              </a:extLst>
            </p:cNvPr>
            <p:cNvSpPr txBox="1"/>
            <p:nvPr/>
          </p:nvSpPr>
          <p:spPr>
            <a:xfrm>
              <a:off x="1777330" y="2398754"/>
              <a:ext cx="1709467" cy="5726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How did Henry Tudor become king?</a:t>
              </a:r>
            </a:p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Why did Henry break with Rome?</a:t>
              </a:r>
            </a:p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How did Henry’s children rule England?</a:t>
              </a:r>
            </a:p>
            <a:p>
              <a:pPr algn="ctr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F68C78D5-3EAD-4FE3-8F34-D5A57DC6B96C}"/>
                </a:ext>
              </a:extLst>
            </p:cNvPr>
            <p:cNvSpPr txBox="1"/>
            <p:nvPr/>
          </p:nvSpPr>
          <p:spPr>
            <a:xfrm>
              <a:off x="1777330" y="2204864"/>
              <a:ext cx="1714550" cy="1908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A04: Tudor England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58" name="Group 73">
            <a:extLst>
              <a:ext uri="{FF2B5EF4-FFF2-40B4-BE49-F238E27FC236}">
                <a16:creationId xmlns:a16="http://schemas.microsoft.com/office/drawing/2014/main" id="{A5D3984D-C1AF-4388-8F01-33EF5F869A87}"/>
              </a:ext>
            </a:extLst>
          </p:cNvPr>
          <p:cNvGrpSpPr/>
          <p:nvPr/>
        </p:nvGrpSpPr>
        <p:grpSpPr>
          <a:xfrm>
            <a:off x="564444" y="5039531"/>
            <a:ext cx="3194755" cy="1009795"/>
            <a:chOff x="1775729" y="2204864"/>
            <a:chExt cx="1716151" cy="567045"/>
          </a:xfrm>
        </p:grpSpPr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2A2F6732-C478-4B10-B3AE-AF3BC4E088EC}"/>
                </a:ext>
              </a:extLst>
            </p:cNvPr>
            <p:cNvSpPr txBox="1"/>
            <p:nvPr/>
          </p:nvSpPr>
          <p:spPr>
            <a:xfrm>
              <a:off x="1775729" y="2408965"/>
              <a:ext cx="1709467" cy="362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What skills does a good historian need?</a:t>
              </a:r>
            </a:p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How did invasions change Britain?</a:t>
              </a:r>
            </a:p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Who are the Northern saints?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5B5766CF-A361-4D73-8C93-8F4A6EAD0E07}"/>
                </a:ext>
              </a:extLst>
            </p:cNvPr>
            <p:cNvSpPr txBox="1"/>
            <p:nvPr/>
          </p:nvSpPr>
          <p:spPr>
            <a:xfrm>
              <a:off x="1777330" y="2204864"/>
              <a:ext cx="1714550" cy="155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A01/2/3: Pre-1066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61" name="Group 76">
            <a:extLst>
              <a:ext uri="{FF2B5EF4-FFF2-40B4-BE49-F238E27FC236}">
                <a16:creationId xmlns:a16="http://schemas.microsoft.com/office/drawing/2014/main" id="{5E10D5B2-C4DB-48D4-9E38-9A80B93F6626}"/>
              </a:ext>
            </a:extLst>
          </p:cNvPr>
          <p:cNvGrpSpPr/>
          <p:nvPr/>
        </p:nvGrpSpPr>
        <p:grpSpPr>
          <a:xfrm>
            <a:off x="3870859" y="5049506"/>
            <a:ext cx="2947630" cy="1132902"/>
            <a:chOff x="1769045" y="2172421"/>
            <a:chExt cx="1714550" cy="1039442"/>
          </a:xfrm>
        </p:grpSpPr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D32D1EF7-832F-4C31-90C6-C99B42D41242}"/>
                </a:ext>
              </a:extLst>
            </p:cNvPr>
            <p:cNvSpPr txBox="1"/>
            <p:nvPr/>
          </p:nvSpPr>
          <p:spPr>
            <a:xfrm>
              <a:off x="1774128" y="2449420"/>
              <a:ext cx="1709467" cy="76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How powerful was the Medieval Church?</a:t>
              </a:r>
            </a:p>
            <a:p>
              <a:pPr algn="ctr"/>
              <a:r>
                <a:rPr lang="en-GB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Why was Thomas Becket murdered?</a:t>
              </a:r>
            </a:p>
            <a:p>
              <a:pPr algn="ctr"/>
              <a:r>
                <a:rPr lang="en-GB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Why did John sign the Magna Carta?</a:t>
              </a:r>
            </a:p>
            <a:p>
              <a:pPr algn="ctr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1714AF1B-EFE6-47A8-B342-20D05EFC8172}"/>
                </a:ext>
              </a:extLst>
            </p:cNvPr>
            <p:cNvSpPr txBox="1"/>
            <p:nvPr/>
          </p:nvSpPr>
          <p:spPr>
            <a:xfrm>
              <a:off x="1769045" y="2172421"/>
              <a:ext cx="1714550" cy="254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A03: Challenges to the Crown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64" name="Group 79">
            <a:extLst>
              <a:ext uri="{FF2B5EF4-FFF2-40B4-BE49-F238E27FC236}">
                <a16:creationId xmlns:a16="http://schemas.microsoft.com/office/drawing/2014/main" id="{724791ED-FD1D-484C-9ACD-60EFF1A789CC}"/>
              </a:ext>
            </a:extLst>
          </p:cNvPr>
          <p:cNvGrpSpPr/>
          <p:nvPr/>
        </p:nvGrpSpPr>
        <p:grpSpPr>
          <a:xfrm>
            <a:off x="7157975" y="5049505"/>
            <a:ext cx="2646306" cy="1154161"/>
            <a:chOff x="1775729" y="2204864"/>
            <a:chExt cx="1716151" cy="1021101"/>
          </a:xfrm>
        </p:grpSpPr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4246E695-F01E-4739-AF4E-A9FD3387CD70}"/>
                </a:ext>
              </a:extLst>
            </p:cNvPr>
            <p:cNvSpPr txBox="1"/>
            <p:nvPr/>
          </p:nvSpPr>
          <p:spPr>
            <a:xfrm>
              <a:off x="1775729" y="2408965"/>
              <a:ext cx="1709467" cy="245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5C92A462-594F-4553-81FD-6A417887C1E9}"/>
                </a:ext>
              </a:extLst>
            </p:cNvPr>
            <p:cNvSpPr txBox="1"/>
            <p:nvPr/>
          </p:nvSpPr>
          <p:spPr>
            <a:xfrm>
              <a:off x="1777330" y="2204864"/>
              <a:ext cx="1714550" cy="10211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A04: Life in Medieval England</a:t>
              </a:r>
            </a:p>
            <a:p>
              <a:pPr algn="ctr"/>
              <a:endPara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What do the sources tell us about life in medieval England?</a:t>
              </a:r>
            </a:p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What caused the Black Death?</a:t>
              </a:r>
            </a:p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Why did the Peasants’ Revolt?</a:t>
              </a: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1876" y="3686230"/>
            <a:ext cx="419661" cy="582334"/>
          </a:xfrm>
          <a:prstGeom prst="rect">
            <a:avLst/>
          </a:prstGeom>
        </p:spPr>
      </p:pic>
      <p:pic>
        <p:nvPicPr>
          <p:cNvPr id="1026" name="Picture 2" descr="Image result for crossed swords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39"/>
          <a:stretch/>
        </p:blipFill>
        <p:spPr bwMode="auto">
          <a:xfrm>
            <a:off x="3502556" y="3732954"/>
            <a:ext cx="481192" cy="535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0293" y="3731447"/>
            <a:ext cx="475010" cy="4915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91744" y="3754633"/>
            <a:ext cx="515284" cy="48301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41529" y="3731446"/>
            <a:ext cx="465766" cy="53711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42606" y="3754634"/>
            <a:ext cx="526882" cy="48301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9EC5CE3-C367-4738-9903-0B01D384EF18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</a:rPr>
              <a:t>Assessment key;     AO1: Historical Knowledge  AO2: Causes, Consequence and Significant  AO3: Source Analysis   AO4: Evaluating interpretations</a:t>
            </a:r>
            <a:endParaRPr lang="en-US" altLang="ko-KR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What will I learn this year in History?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AO1: 1603-1900</a:t>
            </a:r>
          </a:p>
        </p:txBody>
      </p:sp>
      <p:grpSp>
        <p:nvGrpSpPr>
          <p:cNvPr id="134" name="Group 45">
            <a:extLst>
              <a:ext uri="{FF2B5EF4-FFF2-40B4-BE49-F238E27FC236}">
                <a16:creationId xmlns:a16="http://schemas.microsoft.com/office/drawing/2014/main" id="{AB9E6151-6270-4B61-BA1F-2BF2223A1BBD}"/>
              </a:ext>
            </a:extLst>
          </p:cNvPr>
          <p:cNvGrpSpPr/>
          <p:nvPr/>
        </p:nvGrpSpPr>
        <p:grpSpPr>
          <a:xfrm>
            <a:off x="1227133" y="1533497"/>
            <a:ext cx="9737734" cy="4909510"/>
            <a:chOff x="539550" y="1688899"/>
            <a:chExt cx="8551823" cy="4311602"/>
          </a:xfrm>
        </p:grpSpPr>
        <p:sp>
          <p:nvSpPr>
            <p:cNvPr id="135" name="Block Arc 37">
              <a:extLst>
                <a:ext uri="{FF2B5EF4-FFF2-40B4-BE49-F238E27FC236}">
                  <a16:creationId xmlns:a16="http://schemas.microsoft.com/office/drawing/2014/main" id="{022A552E-87D9-4BB2-977E-27DB2AD0317B}"/>
                </a:ext>
              </a:extLst>
            </p:cNvPr>
            <p:cNvSpPr/>
            <p:nvPr/>
          </p:nvSpPr>
          <p:spPr>
            <a:xfrm rot="10800000">
              <a:off x="539552" y="2996952"/>
              <a:ext cx="1690939" cy="1690939"/>
            </a:xfrm>
            <a:prstGeom prst="blockArc">
              <a:avLst>
                <a:gd name="adj1" fmla="val 10800000"/>
                <a:gd name="adj2" fmla="val 0"/>
                <a:gd name="adj3" fmla="val 18859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36" name="Block Arc 38">
              <a:extLst>
                <a:ext uri="{FF2B5EF4-FFF2-40B4-BE49-F238E27FC236}">
                  <a16:creationId xmlns:a16="http://schemas.microsoft.com/office/drawing/2014/main" id="{B17C9D38-1CF4-4AD5-939C-41636154CED9}"/>
                </a:ext>
              </a:extLst>
            </p:cNvPr>
            <p:cNvSpPr/>
            <p:nvPr/>
          </p:nvSpPr>
          <p:spPr>
            <a:xfrm>
              <a:off x="1911728" y="2996951"/>
              <a:ext cx="1690939" cy="1690939"/>
            </a:xfrm>
            <a:prstGeom prst="blockArc">
              <a:avLst>
                <a:gd name="adj1" fmla="val 10800000"/>
                <a:gd name="adj2" fmla="val 0"/>
                <a:gd name="adj3" fmla="val 18859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7" name="Block Arc 39">
              <a:extLst>
                <a:ext uri="{FF2B5EF4-FFF2-40B4-BE49-F238E27FC236}">
                  <a16:creationId xmlns:a16="http://schemas.microsoft.com/office/drawing/2014/main" id="{915C6C1B-FAB4-4B15-A4A6-BDE769DC7BB3}"/>
                </a:ext>
              </a:extLst>
            </p:cNvPr>
            <p:cNvSpPr/>
            <p:nvPr/>
          </p:nvSpPr>
          <p:spPr>
            <a:xfrm rot="10800000">
              <a:off x="3283905" y="2996951"/>
              <a:ext cx="1690939" cy="1690939"/>
            </a:xfrm>
            <a:prstGeom prst="blockArc">
              <a:avLst>
                <a:gd name="adj1" fmla="val 10800000"/>
                <a:gd name="adj2" fmla="val 0"/>
                <a:gd name="adj3" fmla="val 1885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8" name="Block Arc 40">
              <a:extLst>
                <a:ext uri="{FF2B5EF4-FFF2-40B4-BE49-F238E27FC236}">
                  <a16:creationId xmlns:a16="http://schemas.microsoft.com/office/drawing/2014/main" id="{D0791CD0-E07E-4CF6-BED5-BF4DA127C04B}"/>
                </a:ext>
              </a:extLst>
            </p:cNvPr>
            <p:cNvSpPr/>
            <p:nvPr/>
          </p:nvSpPr>
          <p:spPr>
            <a:xfrm>
              <a:off x="4656081" y="2996951"/>
              <a:ext cx="1690939" cy="1690939"/>
            </a:xfrm>
            <a:prstGeom prst="blockArc">
              <a:avLst>
                <a:gd name="adj1" fmla="val 10800000"/>
                <a:gd name="adj2" fmla="val 0"/>
                <a:gd name="adj3" fmla="val 18859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9" name="Block Arc 41">
              <a:extLst>
                <a:ext uri="{FF2B5EF4-FFF2-40B4-BE49-F238E27FC236}">
                  <a16:creationId xmlns:a16="http://schemas.microsoft.com/office/drawing/2014/main" id="{3E037AE2-86EA-43AF-B995-D55667462631}"/>
                </a:ext>
              </a:extLst>
            </p:cNvPr>
            <p:cNvSpPr/>
            <p:nvPr/>
          </p:nvSpPr>
          <p:spPr>
            <a:xfrm rot="10800000">
              <a:off x="6028258" y="2996952"/>
              <a:ext cx="1690939" cy="1690939"/>
            </a:xfrm>
            <a:prstGeom prst="blockArc">
              <a:avLst>
                <a:gd name="adj1" fmla="val 10800000"/>
                <a:gd name="adj2" fmla="val 0"/>
                <a:gd name="adj3" fmla="val 18859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0" name="Block Arc 42">
              <a:extLst>
                <a:ext uri="{FF2B5EF4-FFF2-40B4-BE49-F238E27FC236}">
                  <a16:creationId xmlns:a16="http://schemas.microsoft.com/office/drawing/2014/main" id="{725455EA-2408-490C-B5C5-9834862311C8}"/>
                </a:ext>
              </a:extLst>
            </p:cNvPr>
            <p:cNvSpPr/>
            <p:nvPr/>
          </p:nvSpPr>
          <p:spPr>
            <a:xfrm>
              <a:off x="7400434" y="2996950"/>
              <a:ext cx="1690939" cy="1690939"/>
            </a:xfrm>
            <a:prstGeom prst="blockArc">
              <a:avLst>
                <a:gd name="adj1" fmla="val 10800000"/>
                <a:gd name="adj2" fmla="val 0"/>
                <a:gd name="adj3" fmla="val 18859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1" name="Rectangle 43">
              <a:extLst>
                <a:ext uri="{FF2B5EF4-FFF2-40B4-BE49-F238E27FC236}">
                  <a16:creationId xmlns:a16="http://schemas.microsoft.com/office/drawing/2014/main" id="{CB396331-FDFC-4898-A790-51CB225A959D}"/>
                </a:ext>
              </a:extLst>
            </p:cNvPr>
            <p:cNvSpPr/>
            <p:nvPr/>
          </p:nvSpPr>
          <p:spPr>
            <a:xfrm>
              <a:off x="539550" y="1688899"/>
              <a:ext cx="319787" cy="2160240"/>
            </a:xfrm>
            <a:prstGeom prst="rect">
              <a:avLst/>
            </a:prstGeom>
            <a:gradFill flip="none" rotWithShape="1">
              <a:gsLst>
                <a:gs pos="0">
                  <a:schemeClr val="accent6"/>
                </a:gs>
                <a:gs pos="100000">
                  <a:schemeClr val="bg1">
                    <a:alpha val="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2" name="Rectangle 44">
              <a:extLst>
                <a:ext uri="{FF2B5EF4-FFF2-40B4-BE49-F238E27FC236}">
                  <a16:creationId xmlns:a16="http://schemas.microsoft.com/office/drawing/2014/main" id="{1A2B3927-18F2-4772-9EDB-7FE175A41F6B}"/>
                </a:ext>
              </a:extLst>
            </p:cNvPr>
            <p:cNvSpPr/>
            <p:nvPr/>
          </p:nvSpPr>
          <p:spPr>
            <a:xfrm>
              <a:off x="8774940" y="3840261"/>
              <a:ext cx="316433" cy="2160240"/>
            </a:xfrm>
            <a:prstGeom prst="rect">
              <a:avLst/>
            </a:prstGeom>
            <a:gradFill flip="none" rotWithShape="1">
              <a:gsLst>
                <a:gs pos="0">
                  <a:schemeClr val="accent5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43" name="Oval 46">
            <a:extLst>
              <a:ext uri="{FF2B5EF4-FFF2-40B4-BE49-F238E27FC236}">
                <a16:creationId xmlns:a16="http://schemas.microsoft.com/office/drawing/2014/main" id="{14DA16B6-4B53-4514-BCD4-DD7BBA6B30F6}"/>
              </a:ext>
            </a:extLst>
          </p:cNvPr>
          <p:cNvSpPr/>
          <p:nvPr/>
        </p:nvSpPr>
        <p:spPr>
          <a:xfrm>
            <a:off x="1795857" y="3593160"/>
            <a:ext cx="790220" cy="79022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4" name="Oval 47">
            <a:extLst>
              <a:ext uri="{FF2B5EF4-FFF2-40B4-BE49-F238E27FC236}">
                <a16:creationId xmlns:a16="http://schemas.microsoft.com/office/drawing/2014/main" id="{CF92B715-171C-48B3-9854-B08B038E7195}"/>
              </a:ext>
            </a:extLst>
          </p:cNvPr>
          <p:cNvSpPr/>
          <p:nvPr/>
        </p:nvSpPr>
        <p:spPr>
          <a:xfrm>
            <a:off x="3523044" y="3464243"/>
            <a:ext cx="790220" cy="79022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5" name="Oval 48">
            <a:extLst>
              <a:ext uri="{FF2B5EF4-FFF2-40B4-BE49-F238E27FC236}">
                <a16:creationId xmlns:a16="http://schemas.microsoft.com/office/drawing/2014/main" id="{4A11BC51-4976-4DF4-A9C6-143375C4D904}"/>
              </a:ext>
            </a:extLst>
          </p:cNvPr>
          <p:cNvSpPr/>
          <p:nvPr/>
        </p:nvSpPr>
        <p:spPr>
          <a:xfrm>
            <a:off x="4914337" y="3593160"/>
            <a:ext cx="790220" cy="79022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6" name="Oval 49">
            <a:extLst>
              <a:ext uri="{FF2B5EF4-FFF2-40B4-BE49-F238E27FC236}">
                <a16:creationId xmlns:a16="http://schemas.microsoft.com/office/drawing/2014/main" id="{ECB37AEE-713E-4BEB-B723-D41BAB9D5791}"/>
              </a:ext>
            </a:extLst>
          </p:cNvPr>
          <p:cNvSpPr/>
          <p:nvPr/>
        </p:nvSpPr>
        <p:spPr>
          <a:xfrm>
            <a:off x="6473577" y="3593160"/>
            <a:ext cx="790220" cy="79022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7" name="Oval 50">
            <a:extLst>
              <a:ext uri="{FF2B5EF4-FFF2-40B4-BE49-F238E27FC236}">
                <a16:creationId xmlns:a16="http://schemas.microsoft.com/office/drawing/2014/main" id="{247AA3B7-2643-44F3-BED5-5C4FC30AF051}"/>
              </a:ext>
            </a:extLst>
          </p:cNvPr>
          <p:cNvSpPr/>
          <p:nvPr/>
        </p:nvSpPr>
        <p:spPr>
          <a:xfrm>
            <a:off x="8032817" y="3593160"/>
            <a:ext cx="790220" cy="79022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8" name="Oval 51">
            <a:extLst>
              <a:ext uri="{FF2B5EF4-FFF2-40B4-BE49-F238E27FC236}">
                <a16:creationId xmlns:a16="http://schemas.microsoft.com/office/drawing/2014/main" id="{F2B76204-1A12-4AB6-B5CD-D792C75E2095}"/>
              </a:ext>
            </a:extLst>
          </p:cNvPr>
          <p:cNvSpPr/>
          <p:nvPr/>
        </p:nvSpPr>
        <p:spPr>
          <a:xfrm>
            <a:off x="9592059" y="3593160"/>
            <a:ext cx="790220" cy="79022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9" name="Group 63">
            <a:extLst>
              <a:ext uri="{FF2B5EF4-FFF2-40B4-BE49-F238E27FC236}">
                <a16:creationId xmlns:a16="http://schemas.microsoft.com/office/drawing/2014/main" id="{8643EC9A-7EB9-423C-BDB7-1DF260DB6824}"/>
              </a:ext>
            </a:extLst>
          </p:cNvPr>
          <p:cNvGrpSpPr/>
          <p:nvPr/>
        </p:nvGrpSpPr>
        <p:grpSpPr>
          <a:xfrm>
            <a:off x="2066158" y="1957379"/>
            <a:ext cx="3496291" cy="915035"/>
            <a:chOff x="1770646" y="2019752"/>
            <a:chExt cx="1714550" cy="1325412"/>
          </a:xfrm>
        </p:grpSpPr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06015D78-5924-4FA8-9A96-20825D8278C5}"/>
                </a:ext>
              </a:extLst>
            </p:cNvPr>
            <p:cNvSpPr txBox="1"/>
            <p:nvPr/>
          </p:nvSpPr>
          <p:spPr>
            <a:xfrm>
              <a:off x="1775729" y="2408965"/>
              <a:ext cx="1709467" cy="9361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Why </a:t>
              </a:r>
              <a:r>
                <a:rPr lang="en-GB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did the Civil War start? </a:t>
              </a:r>
            </a:p>
            <a:p>
              <a:pPr algn="ctr"/>
              <a:r>
                <a:rPr lang="en-GB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Why did Parliament win the Civil war?</a:t>
              </a:r>
            </a:p>
            <a:p>
              <a:pPr algn="ctr"/>
              <a:r>
                <a:rPr lang="en-GB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How did life change under Oliver Cromwell?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6FC4C481-908D-47EB-A6FD-F8476EEB5AD7}"/>
                </a:ext>
              </a:extLst>
            </p:cNvPr>
            <p:cNvSpPr txBox="1"/>
            <p:nvPr/>
          </p:nvSpPr>
          <p:spPr>
            <a:xfrm>
              <a:off x="1770646" y="2019752"/>
              <a:ext cx="1714550" cy="4012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The English Civil War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52" name="Group 64">
            <a:extLst>
              <a:ext uri="{FF2B5EF4-FFF2-40B4-BE49-F238E27FC236}">
                <a16:creationId xmlns:a16="http://schemas.microsoft.com/office/drawing/2014/main" id="{043C44CE-5578-45D3-AB38-2568A4CBAD0C}"/>
              </a:ext>
            </a:extLst>
          </p:cNvPr>
          <p:cNvGrpSpPr/>
          <p:nvPr/>
        </p:nvGrpSpPr>
        <p:grpSpPr>
          <a:xfrm>
            <a:off x="5546428" y="1668539"/>
            <a:ext cx="2795976" cy="1492716"/>
            <a:chOff x="1775729" y="2204864"/>
            <a:chExt cx="1716151" cy="950806"/>
          </a:xfrm>
        </p:grpSpPr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93BF7FB6-EAA2-4EF8-B077-43D8FB4EF779}"/>
                </a:ext>
              </a:extLst>
            </p:cNvPr>
            <p:cNvSpPr txBox="1"/>
            <p:nvPr/>
          </p:nvSpPr>
          <p:spPr>
            <a:xfrm>
              <a:off x="1775729" y="2408965"/>
              <a:ext cx="1709467" cy="2948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altLang="ko-KR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B95982FC-8224-48C4-BAFC-A42FADC98711}"/>
                </a:ext>
              </a:extLst>
            </p:cNvPr>
            <p:cNvSpPr txBox="1"/>
            <p:nvPr/>
          </p:nvSpPr>
          <p:spPr>
            <a:xfrm>
              <a:off x="1777330" y="2204864"/>
              <a:ext cx="1714550" cy="9508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Working in Industrial Britain</a:t>
              </a:r>
            </a:p>
            <a:p>
              <a:pPr algn="ctr"/>
              <a:endParaRPr lang="en-GB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GB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Why did the domestic system end?</a:t>
              </a:r>
            </a:p>
            <a:p>
              <a:pPr algn="ctr"/>
              <a:r>
                <a:rPr lang="en-GB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What do the sources tell us about conditions in factories and mills?</a:t>
              </a:r>
            </a:p>
            <a:p>
              <a:pPr algn="ctr"/>
              <a:r>
                <a:rPr lang="en-GB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How did reformers try to improve factory conditions? </a:t>
              </a:r>
            </a:p>
            <a:p>
              <a:pPr algn="ctr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55" name="Group 70">
            <a:extLst>
              <a:ext uri="{FF2B5EF4-FFF2-40B4-BE49-F238E27FC236}">
                <a16:creationId xmlns:a16="http://schemas.microsoft.com/office/drawing/2014/main" id="{3F840334-3E39-46D6-B0CB-0A7BB2459A04}"/>
              </a:ext>
            </a:extLst>
          </p:cNvPr>
          <p:cNvGrpSpPr/>
          <p:nvPr/>
        </p:nvGrpSpPr>
        <p:grpSpPr>
          <a:xfrm>
            <a:off x="8599054" y="1602555"/>
            <a:ext cx="3301055" cy="1469327"/>
            <a:chOff x="1777330" y="2204864"/>
            <a:chExt cx="1719951" cy="1012606"/>
          </a:xfrm>
        </p:grpSpPr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9244641B-80D3-4802-BE89-1CA2D5D3D07A}"/>
                </a:ext>
              </a:extLst>
            </p:cNvPr>
            <p:cNvSpPr txBox="1"/>
            <p:nvPr/>
          </p:nvSpPr>
          <p:spPr>
            <a:xfrm>
              <a:off x="1787814" y="2390248"/>
              <a:ext cx="1709467" cy="8272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How did the British gain an empire?</a:t>
              </a:r>
            </a:p>
            <a:p>
              <a:pPr algn="ctr"/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What do the sources tell us about life in the British Empire?</a:t>
              </a:r>
            </a:p>
            <a:p>
              <a:pPr algn="ctr"/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What impact has the British Empire had on our lives? 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F68C78D5-3EAD-4FE3-8F34-D5A57DC6B96C}"/>
                </a:ext>
              </a:extLst>
            </p:cNvPr>
            <p:cNvSpPr txBox="1"/>
            <p:nvPr/>
          </p:nvSpPr>
          <p:spPr>
            <a:xfrm>
              <a:off x="1777330" y="2204864"/>
              <a:ext cx="1714550" cy="1908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The rise of the British Empire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58" name="Group 73">
            <a:extLst>
              <a:ext uri="{FF2B5EF4-FFF2-40B4-BE49-F238E27FC236}">
                <a16:creationId xmlns:a16="http://schemas.microsoft.com/office/drawing/2014/main" id="{A5D3984D-C1AF-4388-8F01-33EF5F869A87}"/>
              </a:ext>
            </a:extLst>
          </p:cNvPr>
          <p:cNvGrpSpPr/>
          <p:nvPr/>
        </p:nvGrpSpPr>
        <p:grpSpPr>
          <a:xfrm>
            <a:off x="564444" y="5039533"/>
            <a:ext cx="3194755" cy="1379127"/>
            <a:chOff x="1775729" y="2204864"/>
            <a:chExt cx="1716151" cy="774441"/>
          </a:xfrm>
        </p:grpSpPr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2A2F6732-C478-4B10-B3AE-AF3BC4E088EC}"/>
                </a:ext>
              </a:extLst>
            </p:cNvPr>
            <p:cNvSpPr txBox="1"/>
            <p:nvPr/>
          </p:nvSpPr>
          <p:spPr>
            <a:xfrm>
              <a:off x="1775729" y="2408965"/>
              <a:ext cx="1709467" cy="5703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Was Guy Fawkes framed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?</a:t>
              </a:r>
            </a:p>
            <a:p>
              <a:pPr algn="ctr"/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Why was King James I the ‘wisest fool in Christendom’?</a:t>
              </a:r>
            </a:p>
            <a:p>
              <a:pPr algn="ctr"/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Why was King Charles an unpopular monarch? </a:t>
              </a:r>
            </a:p>
          </p:txBody>
        </p: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5B5766CF-A361-4D73-8C93-8F4A6EAD0E07}"/>
                </a:ext>
              </a:extLst>
            </p:cNvPr>
            <p:cNvSpPr txBox="1"/>
            <p:nvPr/>
          </p:nvSpPr>
          <p:spPr>
            <a:xfrm>
              <a:off x="1777330" y="2204864"/>
              <a:ext cx="1714550" cy="155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The Stuart Monarchy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61" name="Group 76">
            <a:extLst>
              <a:ext uri="{FF2B5EF4-FFF2-40B4-BE49-F238E27FC236}">
                <a16:creationId xmlns:a16="http://schemas.microsoft.com/office/drawing/2014/main" id="{5E10D5B2-C4DB-48D4-9E38-9A80B93F6626}"/>
              </a:ext>
            </a:extLst>
          </p:cNvPr>
          <p:cNvGrpSpPr/>
          <p:nvPr/>
        </p:nvGrpSpPr>
        <p:grpSpPr>
          <a:xfrm>
            <a:off x="3668827" y="5089533"/>
            <a:ext cx="3880377" cy="1095459"/>
            <a:chOff x="1769045" y="2172421"/>
            <a:chExt cx="1714550" cy="1147390"/>
          </a:xfrm>
        </p:grpSpPr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D32D1EF7-832F-4C31-90C6-C99B42D41242}"/>
                </a:ext>
              </a:extLst>
            </p:cNvPr>
            <p:cNvSpPr txBox="1"/>
            <p:nvPr/>
          </p:nvSpPr>
          <p:spPr>
            <a:xfrm>
              <a:off x="1774128" y="2449420"/>
              <a:ext cx="1709467" cy="8703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Why were the Stuarts so interested in Witches?</a:t>
              </a:r>
            </a:p>
            <a:p>
              <a:pPr algn="ctr"/>
              <a:r>
                <a:rPr lang="en-GB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What do the sources tell us about the Pendle Witches</a:t>
              </a:r>
              <a:r>
                <a:rPr lang="en-GB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?</a:t>
              </a:r>
            </a:p>
            <a:p>
              <a:pPr algn="ctr"/>
              <a:endParaRPr lang="en-GB" altLang="ko-KR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1714AF1B-EFE6-47A8-B342-20D05EFC8172}"/>
                </a:ext>
              </a:extLst>
            </p:cNvPr>
            <p:cNvSpPr txBox="1"/>
            <p:nvPr/>
          </p:nvSpPr>
          <p:spPr>
            <a:xfrm>
              <a:off x="1769045" y="2172421"/>
              <a:ext cx="1714550" cy="254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Life in Early Modern Britain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64" name="Group 79">
            <a:extLst>
              <a:ext uri="{FF2B5EF4-FFF2-40B4-BE49-F238E27FC236}">
                <a16:creationId xmlns:a16="http://schemas.microsoft.com/office/drawing/2014/main" id="{724791ED-FD1D-484C-9ACD-60EFF1A789CC}"/>
              </a:ext>
            </a:extLst>
          </p:cNvPr>
          <p:cNvGrpSpPr/>
          <p:nvPr/>
        </p:nvGrpSpPr>
        <p:grpSpPr>
          <a:xfrm>
            <a:off x="7157975" y="5057110"/>
            <a:ext cx="3434134" cy="1015663"/>
            <a:chOff x="1775729" y="2211590"/>
            <a:chExt cx="2227064" cy="898569"/>
          </a:xfrm>
        </p:grpSpPr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4246E695-F01E-4739-AF4E-A9FD3387CD70}"/>
                </a:ext>
              </a:extLst>
            </p:cNvPr>
            <p:cNvSpPr txBox="1"/>
            <p:nvPr/>
          </p:nvSpPr>
          <p:spPr>
            <a:xfrm>
              <a:off x="1775729" y="2408965"/>
              <a:ext cx="1709467" cy="245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5C92A462-594F-4553-81FD-6A417887C1E9}"/>
                </a:ext>
              </a:extLst>
            </p:cNvPr>
            <p:cNvSpPr txBox="1"/>
            <p:nvPr/>
          </p:nvSpPr>
          <p:spPr>
            <a:xfrm>
              <a:off x="2033479" y="2211590"/>
              <a:ext cx="1969314" cy="898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Living in Industrial </a:t>
              </a:r>
              <a:r>
                <a:rPr lang="en-US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Britain</a:t>
              </a:r>
              <a:endPara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What was life like in an industrial town?</a:t>
              </a:r>
            </a:p>
            <a:p>
              <a:pPr algn="ctr"/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How were vaccinations developed?</a:t>
              </a:r>
            </a:p>
            <a:p>
              <a:pPr algn="ctr"/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Why did the population ‘explode’?</a:t>
              </a:r>
              <a:endPara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328E6B55-876A-40DC-ADBA-C916454D26D5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</a:rPr>
              <a:t>Assessment key;     AO1: Historical Knowledge  AO2: Causes, Consequence and Significant  AO3: Source Analysis   AO4: Evaluating interpretations</a:t>
            </a:r>
            <a:endParaRPr lang="en-US" altLang="ko-KR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7" name="Picture 2" descr="Image result for gunpowder barrel clip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4582" y="3768297"/>
            <a:ext cx="684852" cy="419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Image result for crossed swords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39"/>
          <a:stretch/>
        </p:blipFill>
        <p:spPr bwMode="auto">
          <a:xfrm>
            <a:off x="3686303" y="3594504"/>
            <a:ext cx="481192" cy="535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0551" y="3740288"/>
            <a:ext cx="528035" cy="49073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80179" y="3715870"/>
            <a:ext cx="621058" cy="53859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60425" y="3719918"/>
            <a:ext cx="530497" cy="530497"/>
          </a:xfrm>
          <a:prstGeom prst="rect">
            <a:avLst/>
          </a:prstGeom>
        </p:spPr>
      </p:pic>
      <p:pic>
        <p:nvPicPr>
          <p:cNvPr id="1032" name="Picture 8" descr="Image result for british empire clipar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0473" y="3761859"/>
            <a:ext cx="595484" cy="44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0823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What will I learn this year in History?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AO1: 1901-Present Day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ko-KR" sz="1000">
                <a:solidFill>
                  <a:schemeClr val="bg1"/>
                </a:solidFill>
              </a:rPr>
              <a:t>Assessment key;     AO1: Historical Knowledge         AO2: Causes, Consequence and Significant        AO3: Source Analysis        AO4: Evaluating interpretations</a:t>
            </a:r>
            <a:endParaRPr lang="en-US" altLang="ko-KR">
              <a:solidFill>
                <a:schemeClr val="bg1"/>
              </a:solidFill>
              <a:cs typeface="Arial"/>
            </a:endParaRPr>
          </a:p>
        </p:txBody>
      </p:sp>
      <p:grpSp>
        <p:nvGrpSpPr>
          <p:cNvPr id="134" name="Group 45">
            <a:extLst>
              <a:ext uri="{FF2B5EF4-FFF2-40B4-BE49-F238E27FC236}">
                <a16:creationId xmlns:a16="http://schemas.microsoft.com/office/drawing/2014/main" id="{AB9E6151-6270-4B61-BA1F-2BF2223A1BBD}"/>
              </a:ext>
            </a:extLst>
          </p:cNvPr>
          <p:cNvGrpSpPr/>
          <p:nvPr/>
        </p:nvGrpSpPr>
        <p:grpSpPr>
          <a:xfrm>
            <a:off x="1227133" y="1533497"/>
            <a:ext cx="9737734" cy="4909510"/>
            <a:chOff x="539550" y="1688899"/>
            <a:chExt cx="8551823" cy="4311602"/>
          </a:xfrm>
        </p:grpSpPr>
        <p:sp>
          <p:nvSpPr>
            <p:cNvPr id="135" name="Block Arc 37">
              <a:extLst>
                <a:ext uri="{FF2B5EF4-FFF2-40B4-BE49-F238E27FC236}">
                  <a16:creationId xmlns:a16="http://schemas.microsoft.com/office/drawing/2014/main" id="{022A552E-87D9-4BB2-977E-27DB2AD0317B}"/>
                </a:ext>
              </a:extLst>
            </p:cNvPr>
            <p:cNvSpPr/>
            <p:nvPr/>
          </p:nvSpPr>
          <p:spPr>
            <a:xfrm rot="10800000">
              <a:off x="539552" y="2996952"/>
              <a:ext cx="1690939" cy="1690939"/>
            </a:xfrm>
            <a:prstGeom prst="blockArc">
              <a:avLst>
                <a:gd name="adj1" fmla="val 10800000"/>
                <a:gd name="adj2" fmla="val 0"/>
                <a:gd name="adj3" fmla="val 18859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36" name="Block Arc 38">
              <a:extLst>
                <a:ext uri="{FF2B5EF4-FFF2-40B4-BE49-F238E27FC236}">
                  <a16:creationId xmlns:a16="http://schemas.microsoft.com/office/drawing/2014/main" id="{B17C9D38-1CF4-4AD5-939C-41636154CED9}"/>
                </a:ext>
              </a:extLst>
            </p:cNvPr>
            <p:cNvSpPr/>
            <p:nvPr/>
          </p:nvSpPr>
          <p:spPr>
            <a:xfrm>
              <a:off x="1911728" y="2996951"/>
              <a:ext cx="1690939" cy="1690939"/>
            </a:xfrm>
            <a:prstGeom prst="blockArc">
              <a:avLst>
                <a:gd name="adj1" fmla="val 10800000"/>
                <a:gd name="adj2" fmla="val 0"/>
                <a:gd name="adj3" fmla="val 18859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7" name="Block Arc 39">
              <a:extLst>
                <a:ext uri="{FF2B5EF4-FFF2-40B4-BE49-F238E27FC236}">
                  <a16:creationId xmlns:a16="http://schemas.microsoft.com/office/drawing/2014/main" id="{915C6C1B-FAB4-4B15-A4A6-BDE769DC7BB3}"/>
                </a:ext>
              </a:extLst>
            </p:cNvPr>
            <p:cNvSpPr/>
            <p:nvPr/>
          </p:nvSpPr>
          <p:spPr>
            <a:xfrm rot="10800000">
              <a:off x="3283905" y="2996951"/>
              <a:ext cx="1690939" cy="1690939"/>
            </a:xfrm>
            <a:prstGeom prst="blockArc">
              <a:avLst>
                <a:gd name="adj1" fmla="val 10800000"/>
                <a:gd name="adj2" fmla="val 0"/>
                <a:gd name="adj3" fmla="val 1885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8" name="Block Arc 40">
              <a:extLst>
                <a:ext uri="{FF2B5EF4-FFF2-40B4-BE49-F238E27FC236}">
                  <a16:creationId xmlns:a16="http://schemas.microsoft.com/office/drawing/2014/main" id="{D0791CD0-E07E-4CF6-BED5-BF4DA127C04B}"/>
                </a:ext>
              </a:extLst>
            </p:cNvPr>
            <p:cNvSpPr/>
            <p:nvPr/>
          </p:nvSpPr>
          <p:spPr>
            <a:xfrm>
              <a:off x="4656081" y="2996951"/>
              <a:ext cx="1690939" cy="1690939"/>
            </a:xfrm>
            <a:prstGeom prst="blockArc">
              <a:avLst>
                <a:gd name="adj1" fmla="val 10800000"/>
                <a:gd name="adj2" fmla="val 0"/>
                <a:gd name="adj3" fmla="val 18859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9" name="Block Arc 41">
              <a:extLst>
                <a:ext uri="{FF2B5EF4-FFF2-40B4-BE49-F238E27FC236}">
                  <a16:creationId xmlns:a16="http://schemas.microsoft.com/office/drawing/2014/main" id="{3E037AE2-86EA-43AF-B995-D55667462631}"/>
                </a:ext>
              </a:extLst>
            </p:cNvPr>
            <p:cNvSpPr/>
            <p:nvPr/>
          </p:nvSpPr>
          <p:spPr>
            <a:xfrm rot="10800000">
              <a:off x="6028258" y="2996952"/>
              <a:ext cx="1690939" cy="1690939"/>
            </a:xfrm>
            <a:prstGeom prst="blockArc">
              <a:avLst>
                <a:gd name="adj1" fmla="val 10800000"/>
                <a:gd name="adj2" fmla="val 0"/>
                <a:gd name="adj3" fmla="val 18859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0" name="Block Arc 42">
              <a:extLst>
                <a:ext uri="{FF2B5EF4-FFF2-40B4-BE49-F238E27FC236}">
                  <a16:creationId xmlns:a16="http://schemas.microsoft.com/office/drawing/2014/main" id="{725455EA-2408-490C-B5C5-9834862311C8}"/>
                </a:ext>
              </a:extLst>
            </p:cNvPr>
            <p:cNvSpPr/>
            <p:nvPr/>
          </p:nvSpPr>
          <p:spPr>
            <a:xfrm>
              <a:off x="7400434" y="2996950"/>
              <a:ext cx="1690939" cy="1690939"/>
            </a:xfrm>
            <a:prstGeom prst="blockArc">
              <a:avLst>
                <a:gd name="adj1" fmla="val 10800000"/>
                <a:gd name="adj2" fmla="val 0"/>
                <a:gd name="adj3" fmla="val 18859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1" name="Rectangle 43">
              <a:extLst>
                <a:ext uri="{FF2B5EF4-FFF2-40B4-BE49-F238E27FC236}">
                  <a16:creationId xmlns:a16="http://schemas.microsoft.com/office/drawing/2014/main" id="{CB396331-FDFC-4898-A790-51CB225A959D}"/>
                </a:ext>
              </a:extLst>
            </p:cNvPr>
            <p:cNvSpPr/>
            <p:nvPr/>
          </p:nvSpPr>
          <p:spPr>
            <a:xfrm>
              <a:off x="539550" y="1688899"/>
              <a:ext cx="319787" cy="2160240"/>
            </a:xfrm>
            <a:prstGeom prst="rect">
              <a:avLst/>
            </a:prstGeom>
            <a:gradFill flip="none" rotWithShape="1">
              <a:gsLst>
                <a:gs pos="0">
                  <a:schemeClr val="accent6"/>
                </a:gs>
                <a:gs pos="100000">
                  <a:schemeClr val="bg1">
                    <a:alpha val="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2" name="Rectangle 44">
              <a:extLst>
                <a:ext uri="{FF2B5EF4-FFF2-40B4-BE49-F238E27FC236}">
                  <a16:creationId xmlns:a16="http://schemas.microsoft.com/office/drawing/2014/main" id="{1A2B3927-18F2-4772-9EDB-7FE175A41F6B}"/>
                </a:ext>
              </a:extLst>
            </p:cNvPr>
            <p:cNvSpPr/>
            <p:nvPr/>
          </p:nvSpPr>
          <p:spPr>
            <a:xfrm>
              <a:off x="8774940" y="3840261"/>
              <a:ext cx="316433" cy="2160240"/>
            </a:xfrm>
            <a:prstGeom prst="rect">
              <a:avLst/>
            </a:prstGeom>
            <a:gradFill flip="none" rotWithShape="1">
              <a:gsLst>
                <a:gs pos="0">
                  <a:schemeClr val="accent5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43" name="Oval 46">
            <a:extLst>
              <a:ext uri="{FF2B5EF4-FFF2-40B4-BE49-F238E27FC236}">
                <a16:creationId xmlns:a16="http://schemas.microsoft.com/office/drawing/2014/main" id="{14DA16B6-4B53-4514-BCD4-DD7BBA6B30F6}"/>
              </a:ext>
            </a:extLst>
          </p:cNvPr>
          <p:cNvSpPr/>
          <p:nvPr/>
        </p:nvSpPr>
        <p:spPr>
          <a:xfrm>
            <a:off x="1795857" y="3593160"/>
            <a:ext cx="790220" cy="79022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4" name="Oval 47">
            <a:extLst>
              <a:ext uri="{FF2B5EF4-FFF2-40B4-BE49-F238E27FC236}">
                <a16:creationId xmlns:a16="http://schemas.microsoft.com/office/drawing/2014/main" id="{CF92B715-171C-48B3-9854-B08B038E7195}"/>
              </a:ext>
            </a:extLst>
          </p:cNvPr>
          <p:cNvSpPr/>
          <p:nvPr/>
        </p:nvSpPr>
        <p:spPr>
          <a:xfrm>
            <a:off x="3355097" y="3593160"/>
            <a:ext cx="790220" cy="79022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5" name="Oval 48">
            <a:extLst>
              <a:ext uri="{FF2B5EF4-FFF2-40B4-BE49-F238E27FC236}">
                <a16:creationId xmlns:a16="http://schemas.microsoft.com/office/drawing/2014/main" id="{4A11BC51-4976-4DF4-A9C6-143375C4D904}"/>
              </a:ext>
            </a:extLst>
          </p:cNvPr>
          <p:cNvSpPr/>
          <p:nvPr/>
        </p:nvSpPr>
        <p:spPr>
          <a:xfrm>
            <a:off x="4914337" y="3593160"/>
            <a:ext cx="790220" cy="79022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6" name="Oval 49">
            <a:extLst>
              <a:ext uri="{FF2B5EF4-FFF2-40B4-BE49-F238E27FC236}">
                <a16:creationId xmlns:a16="http://schemas.microsoft.com/office/drawing/2014/main" id="{ECB37AEE-713E-4BEB-B723-D41BAB9D5791}"/>
              </a:ext>
            </a:extLst>
          </p:cNvPr>
          <p:cNvSpPr/>
          <p:nvPr/>
        </p:nvSpPr>
        <p:spPr>
          <a:xfrm>
            <a:off x="6473577" y="3593160"/>
            <a:ext cx="790220" cy="79022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7" name="Oval 50">
            <a:extLst>
              <a:ext uri="{FF2B5EF4-FFF2-40B4-BE49-F238E27FC236}">
                <a16:creationId xmlns:a16="http://schemas.microsoft.com/office/drawing/2014/main" id="{247AA3B7-2643-44F3-BED5-5C4FC30AF051}"/>
              </a:ext>
            </a:extLst>
          </p:cNvPr>
          <p:cNvSpPr/>
          <p:nvPr/>
        </p:nvSpPr>
        <p:spPr>
          <a:xfrm>
            <a:off x="8032817" y="3593160"/>
            <a:ext cx="790220" cy="79022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8" name="Oval 51">
            <a:extLst>
              <a:ext uri="{FF2B5EF4-FFF2-40B4-BE49-F238E27FC236}">
                <a16:creationId xmlns:a16="http://schemas.microsoft.com/office/drawing/2014/main" id="{F2B76204-1A12-4AB6-B5CD-D792C75E2095}"/>
              </a:ext>
            </a:extLst>
          </p:cNvPr>
          <p:cNvSpPr/>
          <p:nvPr/>
        </p:nvSpPr>
        <p:spPr>
          <a:xfrm>
            <a:off x="9592059" y="3593160"/>
            <a:ext cx="790220" cy="79022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9" name="Group 63">
            <a:extLst>
              <a:ext uri="{FF2B5EF4-FFF2-40B4-BE49-F238E27FC236}">
                <a16:creationId xmlns:a16="http://schemas.microsoft.com/office/drawing/2014/main" id="{8643EC9A-7EB9-423C-BDB7-1DF260DB6824}"/>
              </a:ext>
            </a:extLst>
          </p:cNvPr>
          <p:cNvGrpSpPr/>
          <p:nvPr/>
        </p:nvGrpSpPr>
        <p:grpSpPr>
          <a:xfrm>
            <a:off x="1920741" y="1625934"/>
            <a:ext cx="3496291" cy="915035"/>
            <a:chOff x="1770646" y="2019752"/>
            <a:chExt cx="1714550" cy="1325413"/>
          </a:xfrm>
        </p:grpSpPr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06015D78-5924-4FA8-9A96-20825D8278C5}"/>
                </a:ext>
              </a:extLst>
            </p:cNvPr>
            <p:cNvSpPr txBox="1"/>
            <p:nvPr/>
          </p:nvSpPr>
          <p:spPr>
            <a:xfrm>
              <a:off x="1775729" y="2408965"/>
              <a:ext cx="1709467" cy="93620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GB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What caused WWI?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GB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How did warfare change during 1914-18?</a:t>
              </a:r>
              <a:endParaRPr lang="en-GB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GB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How was life on the Homefront affected?</a:t>
              </a:r>
              <a:endParaRPr lang="ko-KR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6FC4C481-908D-47EB-A6FD-F8476EEB5AD7}"/>
                </a:ext>
              </a:extLst>
            </p:cNvPr>
            <p:cNvSpPr txBox="1"/>
            <p:nvPr/>
          </p:nvSpPr>
          <p:spPr>
            <a:xfrm>
              <a:off x="1770646" y="2019752"/>
              <a:ext cx="1714550" cy="401228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A02: World War One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52" name="Group 64">
            <a:extLst>
              <a:ext uri="{FF2B5EF4-FFF2-40B4-BE49-F238E27FC236}">
                <a16:creationId xmlns:a16="http://schemas.microsoft.com/office/drawing/2014/main" id="{043C44CE-5578-45D3-AB38-2568A4CBAD0C}"/>
              </a:ext>
            </a:extLst>
          </p:cNvPr>
          <p:cNvGrpSpPr/>
          <p:nvPr/>
        </p:nvGrpSpPr>
        <p:grpSpPr>
          <a:xfrm>
            <a:off x="5349847" y="1620316"/>
            <a:ext cx="2982881" cy="1492716"/>
            <a:chOff x="1775729" y="2223179"/>
            <a:chExt cx="1830872" cy="950806"/>
          </a:xfrm>
        </p:grpSpPr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93BF7FB6-EAA2-4EF8-B077-43D8FB4EF779}"/>
                </a:ext>
              </a:extLst>
            </p:cNvPr>
            <p:cNvSpPr txBox="1"/>
            <p:nvPr/>
          </p:nvSpPr>
          <p:spPr>
            <a:xfrm>
              <a:off x="1775729" y="2408965"/>
              <a:ext cx="1709467" cy="2948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altLang="ko-KR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B95982FC-8224-48C4-BAFC-A42FADC98711}"/>
                </a:ext>
              </a:extLst>
            </p:cNvPr>
            <p:cNvSpPr txBox="1"/>
            <p:nvPr/>
          </p:nvSpPr>
          <p:spPr>
            <a:xfrm>
              <a:off x="1786154" y="2223179"/>
              <a:ext cx="1820447" cy="95080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GB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A03: Life in Nazi Germany</a:t>
              </a:r>
            </a:p>
            <a:p>
              <a:pPr algn="ctr"/>
              <a:endParaRPr lang="en-GB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GB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How did the Nazi's rise to power?</a:t>
              </a:r>
              <a:endParaRPr lang="en-GB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GB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What do the sources tell us changes brought about in Germany?</a:t>
              </a:r>
              <a:endParaRPr lang="en-GB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GB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How were people treated in Nazi Germany?</a:t>
              </a:r>
              <a:endParaRPr lang="en-GB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55" name="Group 70">
            <a:extLst>
              <a:ext uri="{FF2B5EF4-FFF2-40B4-BE49-F238E27FC236}">
                <a16:creationId xmlns:a16="http://schemas.microsoft.com/office/drawing/2014/main" id="{3F840334-3E39-46D6-B0CB-0A7BB2459A04}"/>
              </a:ext>
            </a:extLst>
          </p:cNvPr>
          <p:cNvGrpSpPr/>
          <p:nvPr/>
        </p:nvGrpSpPr>
        <p:grpSpPr>
          <a:xfrm>
            <a:off x="8742412" y="1639682"/>
            <a:ext cx="2755755" cy="1238732"/>
            <a:chOff x="1760451" y="2204864"/>
            <a:chExt cx="1731429" cy="1076700"/>
          </a:xfrm>
        </p:grpSpPr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9244641B-80D3-4802-BE89-1CA2D5D3D07A}"/>
                </a:ext>
              </a:extLst>
            </p:cNvPr>
            <p:cNvSpPr txBox="1"/>
            <p:nvPr/>
          </p:nvSpPr>
          <p:spPr>
            <a:xfrm>
              <a:off x="1760451" y="2398754"/>
              <a:ext cx="1678090" cy="88281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How did tension develop between the US and USSR?</a:t>
              </a:r>
            </a:p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/>
                </a:rPr>
                <a:t>Why was the US involved in Vietnam?</a:t>
              </a:r>
            </a:p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/>
                </a:rPr>
                <a:t>What was the impact of civil rights activism?</a:t>
              </a: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F68C78D5-3EAD-4FE3-8F34-D5A57DC6B96C}"/>
                </a:ext>
              </a:extLst>
            </p:cNvPr>
            <p:cNvSpPr txBox="1"/>
            <p:nvPr/>
          </p:nvSpPr>
          <p:spPr>
            <a:xfrm>
              <a:off x="1777330" y="2204864"/>
              <a:ext cx="1714550" cy="24076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A04: Post War Conflict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58" name="Group 73">
            <a:extLst>
              <a:ext uri="{FF2B5EF4-FFF2-40B4-BE49-F238E27FC236}">
                <a16:creationId xmlns:a16="http://schemas.microsoft.com/office/drawing/2014/main" id="{A5D3984D-C1AF-4388-8F01-33EF5F869A87}"/>
              </a:ext>
            </a:extLst>
          </p:cNvPr>
          <p:cNvGrpSpPr/>
          <p:nvPr/>
        </p:nvGrpSpPr>
        <p:grpSpPr>
          <a:xfrm>
            <a:off x="449425" y="5053908"/>
            <a:ext cx="3194755" cy="1009795"/>
            <a:chOff x="1775729" y="2204864"/>
            <a:chExt cx="1716151" cy="567045"/>
          </a:xfrm>
        </p:grpSpPr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2A2F6732-C478-4B10-B3AE-AF3BC4E088EC}"/>
                </a:ext>
              </a:extLst>
            </p:cNvPr>
            <p:cNvSpPr txBox="1"/>
            <p:nvPr/>
          </p:nvSpPr>
          <p:spPr>
            <a:xfrm>
              <a:off x="1775729" y="2408965"/>
              <a:ext cx="1709467" cy="36294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/>
                </a:rPr>
                <a:t>How did women protest for the right to vote?</a:t>
              </a:r>
            </a:p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Did Emily Davison mean to kill herself?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Why were women granted the vote in 1918?</a:t>
              </a:r>
              <a:endParaRPr lang="ko-KR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5B5766CF-A361-4D73-8C93-8F4A6EAD0E07}"/>
                </a:ext>
              </a:extLst>
            </p:cNvPr>
            <p:cNvSpPr txBox="1"/>
            <p:nvPr/>
          </p:nvSpPr>
          <p:spPr>
            <a:xfrm>
              <a:off x="1777330" y="2204864"/>
              <a:ext cx="1714550" cy="155547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AO2: Suffragettes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61" name="Group 76">
            <a:extLst>
              <a:ext uri="{FF2B5EF4-FFF2-40B4-BE49-F238E27FC236}">
                <a16:creationId xmlns:a16="http://schemas.microsoft.com/office/drawing/2014/main" id="{5E10D5B2-C4DB-48D4-9E38-9A80B93F6626}"/>
              </a:ext>
            </a:extLst>
          </p:cNvPr>
          <p:cNvGrpSpPr/>
          <p:nvPr/>
        </p:nvGrpSpPr>
        <p:grpSpPr>
          <a:xfrm>
            <a:off x="3635185" y="5049506"/>
            <a:ext cx="3629002" cy="1132902"/>
            <a:chOff x="1723952" y="2172421"/>
            <a:chExt cx="2110884" cy="1039442"/>
          </a:xfrm>
        </p:grpSpPr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D32D1EF7-832F-4C31-90C6-C99B42D41242}"/>
                </a:ext>
              </a:extLst>
            </p:cNvPr>
            <p:cNvSpPr txBox="1"/>
            <p:nvPr/>
          </p:nvSpPr>
          <p:spPr>
            <a:xfrm>
              <a:off x="1723952" y="2449420"/>
              <a:ext cx="2110884" cy="76244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GB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Why did the allies win WWI?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GB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What were the aims of 'The Big Three'?</a:t>
              </a:r>
              <a:endParaRPr lang="en-GB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GB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/>
                </a:rPr>
                <a:t>Why did the Treaty of Versailles fail to bring peace?</a:t>
              </a:r>
            </a:p>
            <a:p>
              <a:pPr algn="ctr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1714AF1B-EFE6-47A8-B342-20D05EFC8172}"/>
                </a:ext>
              </a:extLst>
            </p:cNvPr>
            <p:cNvSpPr txBox="1"/>
            <p:nvPr/>
          </p:nvSpPr>
          <p:spPr>
            <a:xfrm>
              <a:off x="1769045" y="2172421"/>
              <a:ext cx="1714550" cy="254148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A03: Peace and Reconciliation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64" name="Group 79">
            <a:extLst>
              <a:ext uri="{FF2B5EF4-FFF2-40B4-BE49-F238E27FC236}">
                <a16:creationId xmlns:a16="http://schemas.microsoft.com/office/drawing/2014/main" id="{724791ED-FD1D-484C-9ACD-60EFF1A789CC}"/>
              </a:ext>
            </a:extLst>
          </p:cNvPr>
          <p:cNvGrpSpPr/>
          <p:nvPr/>
        </p:nvGrpSpPr>
        <p:grpSpPr>
          <a:xfrm>
            <a:off x="7157975" y="5049506"/>
            <a:ext cx="2847588" cy="1123384"/>
            <a:chOff x="1775729" y="2204864"/>
            <a:chExt cx="2611238" cy="885388"/>
          </a:xfrm>
        </p:grpSpPr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4246E695-F01E-4739-AF4E-A9FD3387CD70}"/>
                </a:ext>
              </a:extLst>
            </p:cNvPr>
            <p:cNvSpPr txBox="1"/>
            <p:nvPr/>
          </p:nvSpPr>
          <p:spPr>
            <a:xfrm>
              <a:off x="1775729" y="2408965"/>
              <a:ext cx="1709467" cy="245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5C92A462-594F-4553-81FD-6A417887C1E9}"/>
                </a:ext>
              </a:extLst>
            </p:cNvPr>
            <p:cNvSpPr txBox="1"/>
            <p:nvPr/>
          </p:nvSpPr>
          <p:spPr>
            <a:xfrm>
              <a:off x="1777330" y="2204864"/>
              <a:ext cx="2609637" cy="885388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A04: World War Two</a:t>
              </a:r>
            </a:p>
            <a:p>
              <a:pPr algn="ctr"/>
              <a:endPara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What were the causes of WWI?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endParaRPr>
            </a:p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What experiences did people have of the Homefront?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endParaRPr>
            </a:p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Why did the US drop the A-Bomb?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3160" y="3785054"/>
            <a:ext cx="507695" cy="42687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6579" y="3716556"/>
            <a:ext cx="507255" cy="5072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2302" y="3729585"/>
            <a:ext cx="507224" cy="5072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30069" y="3678887"/>
            <a:ext cx="477235" cy="6314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18119" y="3761059"/>
            <a:ext cx="636550" cy="41823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37870" y="3729585"/>
            <a:ext cx="527051" cy="548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870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1E980446DE884384FB84E240495341" ma:contentTypeVersion="13" ma:contentTypeDescription="Create a new document." ma:contentTypeScope="" ma:versionID="9e074b784da4a4f3415fac4f64edb530">
  <xsd:schema xmlns:xsd="http://www.w3.org/2001/XMLSchema" xmlns:xs="http://www.w3.org/2001/XMLSchema" xmlns:p="http://schemas.microsoft.com/office/2006/metadata/properties" xmlns:ns2="d75a19e2-4566-4e7c-894b-a42905ffb822" xmlns:ns3="5c0f374a-185e-4f01-beb4-3bf6168519db" targetNamespace="http://schemas.microsoft.com/office/2006/metadata/properties" ma:root="true" ma:fieldsID="fdf334b393cd27d273c492fb3cbbef48" ns2:_="" ns3:_="">
    <xsd:import namespace="d75a19e2-4566-4e7c-894b-a42905ffb822"/>
    <xsd:import namespace="5c0f374a-185e-4f01-beb4-3bf6168519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5a19e2-4566-4e7c-894b-a42905ffb8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0f374a-185e-4f01-beb4-3bf6168519d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B654282-695B-4246-A751-C384AB782E2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BE2473A-8F45-4A09-AAFE-3CBE72F42F44}"/>
</file>

<file path=customXml/itemProps3.xml><?xml version="1.0" encoding="utf-8"?>
<ds:datastoreItem xmlns:ds="http://schemas.openxmlformats.org/officeDocument/2006/customXml" ds:itemID="{ED3D371C-31BA-4EFC-9C1E-F248F0080A16}">
  <ds:schemaRefs>
    <ds:schemaRef ds:uri="d75a19e2-4566-4e7c-894b-a42905ffb822"/>
    <ds:schemaRef ds:uri="http://purl.org/dc/elements/1.1/"/>
    <ds:schemaRef ds:uri="http://schemas.microsoft.com/office/2006/metadata/properties"/>
    <ds:schemaRef ds:uri="5c0f374a-185e-4f01-beb4-3bf6168519db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11365</TotalTime>
  <Words>564</Words>
  <Application>Microsoft Office PowerPoint</Application>
  <PresentationFormat>Widescreen</PresentationFormat>
  <Paragraphs>85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Arial Unicode MS</vt:lpstr>
      <vt:lpstr>Calibri</vt:lpstr>
      <vt:lpstr>Office Theme</vt:lpstr>
      <vt:lpstr>What will I learn this year in History?</vt:lpstr>
      <vt:lpstr>What will I learn this year in History?</vt:lpstr>
      <vt:lpstr>What will I learn this year in History?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Amy Lillie</cp:lastModifiedBy>
  <cp:revision>192</cp:revision>
  <dcterms:created xsi:type="dcterms:W3CDTF">2018-02-18T19:39:47Z</dcterms:created>
  <dcterms:modified xsi:type="dcterms:W3CDTF">2020-03-05T16:51:34Z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0x010100FB1E980446DE884384FB84E240495341</vt:lpwstr>
  </property>
</Properties>
</file>