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16" r:id="rId5"/>
    <p:sldId id="271" r:id="rId6"/>
    <p:sldId id="277" r:id="rId7"/>
    <p:sldId id="278" r:id="rId8"/>
    <p:sldId id="281" r:id="rId9"/>
    <p:sldId id="279" r:id="rId10"/>
    <p:sldId id="280" r:id="rId11"/>
    <p:sldId id="312" r:id="rId12"/>
    <p:sldId id="311" r:id="rId13"/>
    <p:sldId id="313" r:id="rId14"/>
    <p:sldId id="31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99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varScale="1">
        <p:scale>
          <a:sx n="128" d="100"/>
          <a:sy n="128"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Waller" userId="3a6a141b-8a15-48fc-b9a4-b338d67f3d9e" providerId="ADAL" clId="{EC0EAE0E-35E1-4A6B-A4A9-CB4D8681AB47}"/>
    <pc:docChg chg="modSld">
      <pc:chgData name="Joseph Waller" userId="3a6a141b-8a15-48fc-b9a4-b338d67f3d9e" providerId="ADAL" clId="{EC0EAE0E-35E1-4A6B-A4A9-CB4D8681AB47}" dt="2024-03-08T09:38:17.914" v="1" actId="1076"/>
      <pc:docMkLst>
        <pc:docMk/>
      </pc:docMkLst>
      <pc:sldChg chg="modSp mod">
        <pc:chgData name="Joseph Waller" userId="3a6a141b-8a15-48fc-b9a4-b338d67f3d9e" providerId="ADAL" clId="{EC0EAE0E-35E1-4A6B-A4A9-CB4D8681AB47}" dt="2024-03-08T09:38:17.914" v="1" actId="1076"/>
        <pc:sldMkLst>
          <pc:docMk/>
          <pc:sldMk cId="2407037935" sldId="279"/>
        </pc:sldMkLst>
        <pc:picChg chg="mod">
          <ac:chgData name="Joseph Waller" userId="3a6a141b-8a15-48fc-b9a4-b338d67f3d9e" providerId="ADAL" clId="{EC0EAE0E-35E1-4A6B-A4A9-CB4D8681AB47}" dt="2024-03-08T09:38:16.330" v="0" actId="1076"/>
          <ac:picMkLst>
            <pc:docMk/>
            <pc:sldMk cId="2407037935" sldId="279"/>
            <ac:picMk id="9" creationId="{71E1E985-DEC5-498F-A924-8F6933881C12}"/>
          </ac:picMkLst>
        </pc:picChg>
        <pc:picChg chg="mod">
          <ac:chgData name="Joseph Waller" userId="3a6a141b-8a15-48fc-b9a4-b338d67f3d9e" providerId="ADAL" clId="{EC0EAE0E-35E1-4A6B-A4A9-CB4D8681AB47}" dt="2024-03-08T09:38:17.914" v="1" actId="1076"/>
          <ac:picMkLst>
            <pc:docMk/>
            <pc:sldMk cId="2407037935" sldId="279"/>
            <ac:picMk id="12" creationId="{48CBD578-E07E-47C1-A869-977A8EA06997}"/>
          </ac:picMkLst>
        </pc:picChg>
      </pc:sldChg>
    </pc:docChg>
  </pc:docChgLst>
  <pc:docChgLst>
    <pc:chgData name="Joseph Waller" userId="S::j.waller@st-christophers.org::3a6a141b-8a15-48fc-b9a4-b338d67f3d9e" providerId="AD" clId="Web-{69C21FC5-F30F-3AD2-2899-D7FB09E48DF1}"/>
    <pc:docChg chg="addSld modSld">
      <pc:chgData name="Joseph Waller" userId="S::j.waller@st-christophers.org::3a6a141b-8a15-48fc-b9a4-b338d67f3d9e" providerId="AD" clId="Web-{69C21FC5-F30F-3AD2-2899-D7FB09E48DF1}" dt="2024-03-08T12:01:22.323" v="39" actId="14100"/>
      <pc:docMkLst>
        <pc:docMk/>
      </pc:docMkLst>
      <pc:sldChg chg="modSp">
        <pc:chgData name="Joseph Waller" userId="S::j.waller@st-christophers.org::3a6a141b-8a15-48fc-b9a4-b338d67f3d9e" providerId="AD" clId="Web-{69C21FC5-F30F-3AD2-2899-D7FB09E48DF1}" dt="2024-03-08T11:54:51.073" v="0" actId="1076"/>
        <pc:sldMkLst>
          <pc:docMk/>
          <pc:sldMk cId="3594825145" sldId="271"/>
        </pc:sldMkLst>
        <pc:picChg chg="mod">
          <ac:chgData name="Joseph Waller" userId="S::j.waller@st-christophers.org::3a6a141b-8a15-48fc-b9a4-b338d67f3d9e" providerId="AD" clId="Web-{69C21FC5-F30F-3AD2-2899-D7FB09E48DF1}" dt="2024-03-08T11:54:51.073" v="0" actId="1076"/>
          <ac:picMkLst>
            <pc:docMk/>
            <pc:sldMk cId="3594825145" sldId="271"/>
            <ac:picMk id="2" creationId="{69011562-048B-8450-B99A-F1204D88ACD2}"/>
          </ac:picMkLst>
        </pc:picChg>
      </pc:sldChg>
      <pc:sldChg chg="modSp">
        <pc:chgData name="Joseph Waller" userId="S::j.waller@st-christophers.org::3a6a141b-8a15-48fc-b9a4-b338d67f3d9e" providerId="AD" clId="Web-{69C21FC5-F30F-3AD2-2899-D7FB09E48DF1}" dt="2024-03-08T11:57:53.065" v="3" actId="14100"/>
        <pc:sldMkLst>
          <pc:docMk/>
          <pc:sldMk cId="56586141" sldId="278"/>
        </pc:sldMkLst>
        <pc:spChg chg="mod">
          <ac:chgData name="Joseph Waller" userId="S::j.waller@st-christophers.org::3a6a141b-8a15-48fc-b9a4-b338d67f3d9e" providerId="AD" clId="Web-{69C21FC5-F30F-3AD2-2899-D7FB09E48DF1}" dt="2024-03-08T11:57:49.986" v="2" actId="14100"/>
          <ac:spMkLst>
            <pc:docMk/>
            <pc:sldMk cId="56586141" sldId="278"/>
            <ac:spMk id="8" creationId="{F51BE3C9-8D9E-416F-8DD7-F8AC87B86C9D}"/>
          </ac:spMkLst>
        </pc:spChg>
        <pc:spChg chg="mod">
          <ac:chgData name="Joseph Waller" userId="S::j.waller@st-christophers.org::3a6a141b-8a15-48fc-b9a4-b338d67f3d9e" providerId="AD" clId="Web-{69C21FC5-F30F-3AD2-2899-D7FB09E48DF1}" dt="2024-03-08T11:57:53.065" v="3" actId="14100"/>
          <ac:spMkLst>
            <pc:docMk/>
            <pc:sldMk cId="56586141" sldId="278"/>
            <ac:spMk id="11" creationId="{EC8A35C1-9FC8-4ADA-9B5E-128937291E6B}"/>
          </ac:spMkLst>
        </pc:spChg>
      </pc:sldChg>
      <pc:sldChg chg="modSp">
        <pc:chgData name="Joseph Waller" userId="S::j.waller@st-christophers.org::3a6a141b-8a15-48fc-b9a4-b338d67f3d9e" providerId="AD" clId="Web-{69C21FC5-F30F-3AD2-2899-D7FB09E48DF1}" dt="2024-03-08T11:55:06.058" v="1" actId="14100"/>
        <pc:sldMkLst>
          <pc:docMk/>
          <pc:sldMk cId="2407037935" sldId="279"/>
        </pc:sldMkLst>
        <pc:picChg chg="mod">
          <ac:chgData name="Joseph Waller" userId="S::j.waller@st-christophers.org::3a6a141b-8a15-48fc-b9a4-b338d67f3d9e" providerId="AD" clId="Web-{69C21FC5-F30F-3AD2-2899-D7FB09E48DF1}" dt="2024-03-08T11:55:06.058" v="1" actId="14100"/>
          <ac:picMkLst>
            <pc:docMk/>
            <pc:sldMk cId="2407037935" sldId="279"/>
            <ac:picMk id="10" creationId="{4432CCCF-B662-44DD-92D2-C90F94A3C6A5}"/>
          </ac:picMkLst>
        </pc:picChg>
      </pc:sldChg>
      <pc:sldChg chg="addSp delSp modSp add replId">
        <pc:chgData name="Joseph Waller" userId="S::j.waller@st-christophers.org::3a6a141b-8a15-48fc-b9a4-b338d67f3d9e" providerId="AD" clId="Web-{69C21FC5-F30F-3AD2-2899-D7FB09E48DF1}" dt="2024-03-08T12:01:22.323" v="39" actId="14100"/>
        <pc:sldMkLst>
          <pc:docMk/>
          <pc:sldMk cId="2684816206" sldId="313"/>
        </pc:sldMkLst>
        <pc:spChg chg="add del mod">
          <ac:chgData name="Joseph Waller" userId="S::j.waller@st-christophers.org::3a6a141b-8a15-48fc-b9a4-b338d67f3d9e" providerId="AD" clId="Web-{69C21FC5-F30F-3AD2-2899-D7FB09E48DF1}" dt="2024-03-08T11:59:59.007" v="6"/>
          <ac:spMkLst>
            <pc:docMk/>
            <pc:sldMk cId="2684816206" sldId="313"/>
            <ac:spMk id="3" creationId="{6E1D24ED-810C-F49B-82FA-A305A1389841}"/>
          </ac:spMkLst>
        </pc:spChg>
        <pc:spChg chg="mod">
          <ac:chgData name="Joseph Waller" userId="S::j.waller@st-christophers.org::3a6a141b-8a15-48fc-b9a4-b338d67f3d9e" providerId="AD" clId="Web-{69C21FC5-F30F-3AD2-2899-D7FB09E48DF1}" dt="2024-03-08T12:01:07.994" v="37" actId="20577"/>
          <ac:spMkLst>
            <pc:docMk/>
            <pc:sldMk cId="2684816206" sldId="313"/>
            <ac:spMk id="10" creationId="{4A4F4FCF-658C-1D5B-F32D-0B527D6DAF92}"/>
          </ac:spMkLst>
        </pc:spChg>
        <pc:picChg chg="del">
          <ac:chgData name="Joseph Waller" userId="S::j.waller@st-christophers.org::3a6a141b-8a15-48fc-b9a4-b338d67f3d9e" providerId="AD" clId="Web-{69C21FC5-F30F-3AD2-2899-D7FB09E48DF1}" dt="2024-03-08T11:59:53.054" v="5"/>
          <ac:picMkLst>
            <pc:docMk/>
            <pc:sldMk cId="2684816206" sldId="313"/>
            <ac:picMk id="4" creationId="{062C1A9D-D6E1-517B-CE49-983EC7E0A7C3}"/>
          </ac:picMkLst>
        </pc:picChg>
        <pc:picChg chg="add mod ord modCrop">
          <ac:chgData name="Joseph Waller" userId="S::j.waller@st-christophers.org::3a6a141b-8a15-48fc-b9a4-b338d67f3d9e" providerId="AD" clId="Web-{69C21FC5-F30F-3AD2-2899-D7FB09E48DF1}" dt="2024-03-08T12:01:22.323" v="39" actId="14100"/>
          <ac:picMkLst>
            <pc:docMk/>
            <pc:sldMk cId="2684816206" sldId="313"/>
            <ac:picMk id="5" creationId="{B4E6B77C-E198-D833-BAF7-9BC5CDBC6D85}"/>
          </ac:picMkLst>
        </pc:picChg>
      </pc:sldChg>
    </pc:docChg>
  </pc:docChgLst>
  <pc:docChgLst>
    <pc:chgData name="Joseph" userId="3a6a141b-8a15-48fc-b9a4-b338d67f3d9e" providerId="ADAL" clId="{D8B48C32-87FA-4EA1-9941-831A41791B63}"/>
    <pc:docChg chg="undo custSel addSld delSld modSld">
      <pc:chgData name="Joseph" userId="3a6a141b-8a15-48fc-b9a4-b338d67f3d9e" providerId="ADAL" clId="{D8B48C32-87FA-4EA1-9941-831A41791B63}" dt="2024-04-17T09:15:03.937" v="88" actId="1076"/>
      <pc:docMkLst>
        <pc:docMk/>
      </pc:docMkLst>
      <pc:sldChg chg="del">
        <pc:chgData name="Joseph" userId="3a6a141b-8a15-48fc-b9a4-b338d67f3d9e" providerId="ADAL" clId="{D8B48C32-87FA-4EA1-9941-831A41791B63}" dt="2024-04-17T09:13:53.670" v="43" actId="47"/>
        <pc:sldMkLst>
          <pc:docMk/>
          <pc:sldMk cId="0" sldId="258"/>
        </pc:sldMkLst>
      </pc:sldChg>
      <pc:sldChg chg="addSp delSp modSp add del mod">
        <pc:chgData name="Joseph" userId="3a6a141b-8a15-48fc-b9a4-b338d67f3d9e" providerId="ADAL" clId="{D8B48C32-87FA-4EA1-9941-831A41791B63}" dt="2024-04-17T09:12:23.761" v="8" actId="47"/>
        <pc:sldMkLst>
          <pc:docMk/>
          <pc:sldMk cId="4032955252" sldId="273"/>
        </pc:sldMkLst>
        <pc:picChg chg="add del">
          <ac:chgData name="Joseph" userId="3a6a141b-8a15-48fc-b9a4-b338d67f3d9e" providerId="ADAL" clId="{D8B48C32-87FA-4EA1-9941-831A41791B63}" dt="2024-04-17T09:12:21.701" v="7" actId="21"/>
          <ac:picMkLst>
            <pc:docMk/>
            <pc:sldMk cId="4032955252" sldId="273"/>
            <ac:picMk id="2" creationId="{02146ACB-377D-4F2D-A129-242C7F910DE9}"/>
          </ac:picMkLst>
        </pc:picChg>
        <pc:picChg chg="mod">
          <ac:chgData name="Joseph" userId="3a6a141b-8a15-48fc-b9a4-b338d67f3d9e" providerId="ADAL" clId="{D8B48C32-87FA-4EA1-9941-831A41791B63}" dt="2024-04-17T09:12:19.929" v="6" actId="14100"/>
          <ac:picMkLst>
            <pc:docMk/>
            <pc:sldMk cId="4032955252" sldId="273"/>
            <ac:picMk id="4" creationId="{3EFB8A0C-5014-4588-A522-10827023AFD3}"/>
          </ac:picMkLst>
        </pc:picChg>
      </pc:sldChg>
      <pc:sldChg chg="addSp modSp add del mod">
        <pc:chgData name="Joseph" userId="3a6a141b-8a15-48fc-b9a4-b338d67f3d9e" providerId="ADAL" clId="{D8B48C32-87FA-4EA1-9941-831A41791B63}" dt="2024-04-17T09:13:43.569" v="42" actId="1076"/>
        <pc:sldMkLst>
          <pc:docMk/>
          <pc:sldMk cId="2242125491" sldId="281"/>
        </pc:sldMkLst>
        <pc:spChg chg="mod">
          <ac:chgData name="Joseph" userId="3a6a141b-8a15-48fc-b9a4-b338d67f3d9e" providerId="ADAL" clId="{D8B48C32-87FA-4EA1-9941-831A41791B63}" dt="2024-04-17T09:13:32.192" v="38" actId="1076"/>
          <ac:spMkLst>
            <pc:docMk/>
            <pc:sldMk cId="2242125491" sldId="281"/>
            <ac:spMk id="5" creationId="{3DBAAF07-A2EF-4C74-AF50-27204441D6F5}"/>
          </ac:spMkLst>
        </pc:spChg>
        <pc:spChg chg="mod">
          <ac:chgData name="Joseph" userId="3a6a141b-8a15-48fc-b9a4-b338d67f3d9e" providerId="ADAL" clId="{D8B48C32-87FA-4EA1-9941-831A41791B63}" dt="2024-04-17T09:13:03.920" v="25" actId="1076"/>
          <ac:spMkLst>
            <pc:docMk/>
            <pc:sldMk cId="2242125491" sldId="281"/>
            <ac:spMk id="8" creationId="{E54F68E2-3F3E-4709-92DA-7D8C8AD65BA5}"/>
          </ac:spMkLst>
        </pc:spChg>
        <pc:spChg chg="mod">
          <ac:chgData name="Joseph" userId="3a6a141b-8a15-48fc-b9a4-b338d67f3d9e" providerId="ADAL" clId="{D8B48C32-87FA-4EA1-9941-831A41791B63}" dt="2024-04-17T09:13:08.792" v="27" actId="14100"/>
          <ac:spMkLst>
            <pc:docMk/>
            <pc:sldMk cId="2242125491" sldId="281"/>
            <ac:spMk id="9" creationId="{53D7A487-5708-4410-ADC1-CA5DA4D073A8}"/>
          </ac:spMkLst>
        </pc:spChg>
        <pc:spChg chg="mod">
          <ac:chgData name="Joseph" userId="3a6a141b-8a15-48fc-b9a4-b338d67f3d9e" providerId="ADAL" clId="{D8B48C32-87FA-4EA1-9941-831A41791B63}" dt="2024-04-17T09:13:39.870" v="41" actId="208"/>
          <ac:spMkLst>
            <pc:docMk/>
            <pc:sldMk cId="2242125491" sldId="281"/>
            <ac:spMk id="11" creationId="{EC8A35C1-9FC8-4ADA-9B5E-128937291E6B}"/>
          </ac:spMkLst>
        </pc:spChg>
        <pc:picChg chg="mod">
          <ac:chgData name="Joseph" userId="3a6a141b-8a15-48fc-b9a4-b338d67f3d9e" providerId="ADAL" clId="{D8B48C32-87FA-4EA1-9941-831A41791B63}" dt="2024-04-17T09:13:25.650" v="37" actId="1076"/>
          <ac:picMkLst>
            <pc:docMk/>
            <pc:sldMk cId="2242125491" sldId="281"/>
            <ac:picMk id="4" creationId="{3EFB8A0C-5014-4588-A522-10827023AFD3}"/>
          </ac:picMkLst>
        </pc:picChg>
        <pc:picChg chg="add mod">
          <ac:chgData name="Joseph" userId="3a6a141b-8a15-48fc-b9a4-b338d67f3d9e" providerId="ADAL" clId="{D8B48C32-87FA-4EA1-9941-831A41791B63}" dt="2024-04-17T09:13:43.569" v="42" actId="1076"/>
          <ac:picMkLst>
            <pc:docMk/>
            <pc:sldMk cId="2242125491" sldId="281"/>
            <ac:picMk id="10" creationId="{87469D42-E77B-4749-A589-D2DBDE0016C2}"/>
          </ac:picMkLst>
        </pc:picChg>
      </pc:sldChg>
      <pc:sldChg chg="del">
        <pc:chgData name="Joseph" userId="3a6a141b-8a15-48fc-b9a4-b338d67f3d9e" providerId="ADAL" clId="{D8B48C32-87FA-4EA1-9941-831A41791B63}" dt="2024-04-17T09:13:54.683" v="44" actId="47"/>
        <pc:sldMkLst>
          <pc:docMk/>
          <pc:sldMk cId="963138097" sldId="314"/>
        </pc:sldMkLst>
      </pc:sldChg>
      <pc:sldChg chg="addSp delSp modSp add mod">
        <pc:chgData name="Joseph" userId="3a6a141b-8a15-48fc-b9a4-b338d67f3d9e" providerId="ADAL" clId="{D8B48C32-87FA-4EA1-9941-831A41791B63}" dt="2024-04-17T09:15:03.937" v="88" actId="1076"/>
        <pc:sldMkLst>
          <pc:docMk/>
          <pc:sldMk cId="4269925493" sldId="316"/>
        </pc:sldMkLst>
        <pc:spChg chg="mod">
          <ac:chgData name="Joseph" userId="3a6a141b-8a15-48fc-b9a4-b338d67f3d9e" providerId="ADAL" clId="{D8B48C32-87FA-4EA1-9941-831A41791B63}" dt="2024-04-17T09:15:03.937" v="88" actId="1076"/>
          <ac:spMkLst>
            <pc:docMk/>
            <pc:sldMk cId="4269925493" sldId="316"/>
            <ac:spMk id="5" creationId="{3DBAAF07-A2EF-4C74-AF50-27204441D6F5}"/>
          </ac:spMkLst>
        </pc:spChg>
        <pc:spChg chg="add del mod">
          <ac:chgData name="Joseph" userId="3a6a141b-8a15-48fc-b9a4-b338d67f3d9e" providerId="ADAL" clId="{D8B48C32-87FA-4EA1-9941-831A41791B63}" dt="2024-04-17T09:14:14.443" v="51" actId="478"/>
          <ac:spMkLst>
            <pc:docMk/>
            <pc:sldMk cId="4269925493" sldId="316"/>
            <ac:spMk id="6" creationId="{63C84596-74F2-43D6-B601-DA5EBD9390D2}"/>
          </ac:spMkLst>
        </pc:spChg>
        <pc:spChg chg="del">
          <ac:chgData name="Joseph" userId="3a6a141b-8a15-48fc-b9a4-b338d67f3d9e" providerId="ADAL" clId="{D8B48C32-87FA-4EA1-9941-831A41791B63}" dt="2024-04-17T09:14:07.973" v="48" actId="478"/>
          <ac:spMkLst>
            <pc:docMk/>
            <pc:sldMk cId="4269925493" sldId="316"/>
            <ac:spMk id="11" creationId="{EC8A35C1-9FC8-4ADA-9B5E-128937291E6B}"/>
          </ac:spMkLst>
        </pc:spChg>
        <pc:picChg chg="del">
          <ac:chgData name="Joseph" userId="3a6a141b-8a15-48fc-b9a4-b338d67f3d9e" providerId="ADAL" clId="{D8B48C32-87FA-4EA1-9941-831A41791B63}" dt="2024-04-17T09:14:06.028" v="46" actId="478"/>
          <ac:picMkLst>
            <pc:docMk/>
            <pc:sldMk cId="4269925493" sldId="316"/>
            <ac:picMk id="2" creationId="{69011562-048B-8450-B99A-F1204D88ACD2}"/>
          </ac:picMkLst>
        </pc:picChg>
        <pc:picChg chg="add del">
          <ac:chgData name="Joseph" userId="3a6a141b-8a15-48fc-b9a4-b338d67f3d9e" providerId="ADAL" clId="{D8B48C32-87FA-4EA1-9941-831A41791B63}" dt="2024-04-17T09:14:11.315" v="50" actId="478"/>
          <ac:picMkLst>
            <pc:docMk/>
            <pc:sldMk cId="4269925493" sldId="316"/>
            <ac:picMk id="4" creationId="{3EFB8A0C-5014-4588-A522-10827023AFD3}"/>
          </ac:picMkLst>
        </pc:picChg>
        <pc:picChg chg="del">
          <ac:chgData name="Joseph" userId="3a6a141b-8a15-48fc-b9a4-b338d67f3d9e" providerId="ADAL" clId="{D8B48C32-87FA-4EA1-9941-831A41791B63}" dt="2024-04-17T09:14:06.625" v="47" actId="478"/>
          <ac:picMkLst>
            <pc:docMk/>
            <pc:sldMk cId="4269925493" sldId="316"/>
            <ac:picMk id="8" creationId="{D62BD3D2-3F3A-491C-848C-47DA65CB47F8}"/>
          </ac:picMkLst>
        </pc:picChg>
      </pc:sldChg>
    </pc:docChg>
  </pc:docChgLst>
  <pc:docChgLst>
    <pc:chgData name="Joseph Waller" userId="S::j.waller@st-christophers.org::3a6a141b-8a15-48fc-b9a4-b338d67f3d9e" providerId="AD" clId="Web-{0A12DB27-43FA-177B-5216-EB241C1DB16E}"/>
    <pc:docChg chg="addSld delSld modSld">
      <pc:chgData name="Joseph Waller" userId="S::j.waller@st-christophers.org::3a6a141b-8a15-48fc-b9a4-b338d67f3d9e" providerId="AD" clId="Web-{0A12DB27-43FA-177B-5216-EB241C1DB16E}" dt="2024-03-08T10:03:17.920" v="52" actId="1076"/>
      <pc:docMkLst>
        <pc:docMk/>
      </pc:docMkLst>
      <pc:sldChg chg="addSp delSp modSp new">
        <pc:chgData name="Joseph Waller" userId="S::j.waller@st-christophers.org::3a6a141b-8a15-48fc-b9a4-b338d67f3d9e" providerId="AD" clId="Web-{0A12DB27-43FA-177B-5216-EB241C1DB16E}" dt="2024-03-08T10:03:17.920" v="52" actId="1076"/>
        <pc:sldMkLst>
          <pc:docMk/>
          <pc:sldMk cId="3697633934" sldId="280"/>
        </pc:sldMkLst>
        <pc:spChg chg="del">
          <ac:chgData name="Joseph Waller" userId="S::j.waller@st-christophers.org::3a6a141b-8a15-48fc-b9a4-b338d67f3d9e" providerId="AD" clId="Web-{0A12DB27-43FA-177B-5216-EB241C1DB16E}" dt="2024-03-08T10:00:51.464" v="5"/>
          <ac:spMkLst>
            <pc:docMk/>
            <pc:sldMk cId="3697633934" sldId="280"/>
            <ac:spMk id="2" creationId="{C14E299B-9001-D4C8-258F-296F71FCBAAD}"/>
          </ac:spMkLst>
        </pc:spChg>
        <pc:spChg chg="del">
          <ac:chgData name="Joseph Waller" userId="S::j.waller@st-christophers.org::3a6a141b-8a15-48fc-b9a4-b338d67f3d9e" providerId="AD" clId="Web-{0A12DB27-43FA-177B-5216-EB241C1DB16E}" dt="2024-03-08T10:00:30.119" v="1"/>
          <ac:spMkLst>
            <pc:docMk/>
            <pc:sldMk cId="3697633934" sldId="280"/>
            <ac:spMk id="3" creationId="{A879124A-6457-F77F-D1E7-AEA7497FC6BD}"/>
          </ac:spMkLst>
        </pc:spChg>
        <pc:spChg chg="add mod">
          <ac:chgData name="Joseph Waller" userId="S::j.waller@st-christophers.org::3a6a141b-8a15-48fc-b9a4-b338d67f3d9e" providerId="AD" clId="Web-{0A12DB27-43FA-177B-5216-EB241C1DB16E}" dt="2024-03-08T10:01:32.355" v="15" actId="1076"/>
          <ac:spMkLst>
            <pc:docMk/>
            <pc:sldMk cId="3697633934" sldId="280"/>
            <ac:spMk id="8" creationId="{EA1D9545-716D-1FB4-A39A-7E0C68CCB0B4}"/>
          </ac:spMkLst>
        </pc:spChg>
        <pc:spChg chg="add mod">
          <ac:chgData name="Joseph Waller" userId="S::j.waller@st-christophers.org::3a6a141b-8a15-48fc-b9a4-b338d67f3d9e" providerId="AD" clId="Web-{0A12DB27-43FA-177B-5216-EB241C1DB16E}" dt="2024-03-08T10:02:05.934" v="39" actId="20577"/>
          <ac:spMkLst>
            <pc:docMk/>
            <pc:sldMk cId="3697633934" sldId="280"/>
            <ac:spMk id="10" creationId="{4A4F4FCF-658C-1D5B-F32D-0B527D6DAF92}"/>
          </ac:spMkLst>
        </pc:spChg>
        <pc:picChg chg="add mod ord modCrop">
          <ac:chgData name="Joseph Waller" userId="S::j.waller@st-christophers.org::3a6a141b-8a15-48fc-b9a4-b338d67f3d9e" providerId="AD" clId="Web-{0A12DB27-43FA-177B-5216-EB241C1DB16E}" dt="2024-03-08T10:03:17.920" v="52" actId="1076"/>
          <ac:picMkLst>
            <pc:docMk/>
            <pc:sldMk cId="3697633934" sldId="280"/>
            <ac:picMk id="4" creationId="{062C1A9D-D6E1-517B-CE49-983EC7E0A7C3}"/>
          </ac:picMkLst>
        </pc:picChg>
        <pc:picChg chg="add mod ord">
          <ac:chgData name="Joseph Waller" userId="S::j.waller@st-christophers.org::3a6a141b-8a15-48fc-b9a4-b338d67f3d9e" providerId="AD" clId="Web-{0A12DB27-43FA-177B-5216-EB241C1DB16E}" dt="2024-03-08T10:00:54.011" v="6" actId="1076"/>
          <ac:picMkLst>
            <pc:docMk/>
            <pc:sldMk cId="3697633934" sldId="280"/>
            <ac:picMk id="6" creationId="{39D23A9C-ED79-7DDD-309E-8EBC47122C9E}"/>
          </ac:picMkLst>
        </pc:picChg>
        <pc:cxnChg chg="add mod ord">
          <ac:chgData name="Joseph Waller" userId="S::j.waller@st-christophers.org::3a6a141b-8a15-48fc-b9a4-b338d67f3d9e" providerId="AD" clId="Web-{0A12DB27-43FA-177B-5216-EB241C1DB16E}" dt="2024-03-08T10:03:11.279" v="50"/>
          <ac:cxnSpMkLst>
            <pc:docMk/>
            <pc:sldMk cId="3697633934" sldId="280"/>
            <ac:cxnSpMk id="12" creationId="{20C9DA41-8C4B-35BA-2CAE-7470B85036B5}"/>
          </ac:cxnSpMkLst>
        </pc:cxnChg>
      </pc:sldChg>
      <pc:sldChg chg="new del">
        <pc:chgData name="Joseph Waller" userId="S::j.waller@st-christophers.org::3a6a141b-8a15-48fc-b9a4-b338d67f3d9e" providerId="AD" clId="Web-{0A12DB27-43FA-177B-5216-EB241C1DB16E}" dt="2024-03-08T10:03:00.201" v="48"/>
        <pc:sldMkLst>
          <pc:docMk/>
          <pc:sldMk cId="140726984" sldId="281"/>
        </pc:sldMkLst>
      </pc:sldChg>
      <pc:sldChg chg="addSp modSp add">
        <pc:chgData name="Joseph Waller" userId="S::j.waller@st-christophers.org::3a6a141b-8a15-48fc-b9a4-b338d67f3d9e" providerId="AD" clId="Web-{0A12DB27-43FA-177B-5216-EB241C1DB16E}" dt="2024-03-08T10:02:57.779" v="47"/>
        <pc:sldMkLst>
          <pc:docMk/>
          <pc:sldMk cId="981568669" sldId="311"/>
        </pc:sldMkLst>
        <pc:picChg chg="add ord">
          <ac:chgData name="Joseph Waller" userId="S::j.waller@st-christophers.org::3a6a141b-8a15-48fc-b9a4-b338d67f3d9e" providerId="AD" clId="Web-{0A12DB27-43FA-177B-5216-EB241C1DB16E}" dt="2024-03-08T10:02:57.779" v="47"/>
          <ac:picMkLst>
            <pc:docMk/>
            <pc:sldMk cId="981568669" sldId="311"/>
            <ac:picMk id="7" creationId="{ECB5B1BB-FB9C-4DD3-10E5-1C7D3FE7CABB}"/>
          </ac:picMkLst>
        </pc:picChg>
      </pc:sldChg>
      <pc:sldChg chg="addSp modSp add">
        <pc:chgData name="Joseph Waller" userId="S::j.waller@st-christophers.org::3a6a141b-8a15-48fc-b9a4-b338d67f3d9e" providerId="AD" clId="Web-{0A12DB27-43FA-177B-5216-EB241C1DB16E}" dt="2024-03-08T10:02:52.013" v="45"/>
        <pc:sldMkLst>
          <pc:docMk/>
          <pc:sldMk cId="1924558790" sldId="312"/>
        </pc:sldMkLst>
        <pc:picChg chg="add ord">
          <ac:chgData name="Joseph Waller" userId="S::j.waller@st-christophers.org::3a6a141b-8a15-48fc-b9a4-b338d67f3d9e" providerId="AD" clId="Web-{0A12DB27-43FA-177B-5216-EB241C1DB16E}" dt="2024-03-08T10:02:52.013" v="45"/>
          <ac:picMkLst>
            <pc:docMk/>
            <pc:sldMk cId="1924558790" sldId="312"/>
            <ac:picMk id="3" creationId="{0F731DEF-FF83-35DA-E4D3-FF42EECEF170}"/>
          </ac:picMkLst>
        </pc:picChg>
      </pc:sldChg>
      <pc:sldMasterChg chg="addSldLayout">
        <pc:chgData name="Joseph Waller" userId="S::j.waller@st-christophers.org::3a6a141b-8a15-48fc-b9a4-b338d67f3d9e" providerId="AD" clId="Web-{0A12DB27-43FA-177B-5216-EB241C1DB16E}" dt="2024-03-08T10:02:37.872" v="41"/>
        <pc:sldMasterMkLst>
          <pc:docMk/>
          <pc:sldMasterMk cId="710938628" sldId="2147483648"/>
        </pc:sldMasterMkLst>
        <pc:sldLayoutChg chg="add">
          <pc:chgData name="Joseph Waller" userId="S::j.waller@st-christophers.org::3a6a141b-8a15-48fc-b9a4-b338d67f3d9e" providerId="AD" clId="Web-{0A12DB27-43FA-177B-5216-EB241C1DB16E}" dt="2024-03-08T10:02:37.872" v="41"/>
          <pc:sldLayoutMkLst>
            <pc:docMk/>
            <pc:sldMasterMk cId="710938628" sldId="2147483648"/>
            <pc:sldLayoutMk cId="2812278997" sldId="2147483660"/>
          </pc:sldLayoutMkLst>
        </pc:sldLayoutChg>
      </pc:sldMasterChg>
    </pc:docChg>
  </pc:docChgLst>
  <pc:docChgLst>
    <pc:chgData name="Joseph Waller" userId="S::j.waller@st-christophers.org::3a6a141b-8a15-48fc-b9a4-b338d67f3d9e" providerId="AD" clId="Web-{BDD84759-E6B2-BD76-2898-5A63DA66F9B5}"/>
    <pc:docChg chg="addSld modSld">
      <pc:chgData name="Joseph Waller" userId="S::j.waller@st-christophers.org::3a6a141b-8a15-48fc-b9a4-b338d67f3d9e" providerId="AD" clId="Web-{BDD84759-E6B2-BD76-2898-5A63DA66F9B5}" dt="2024-03-13T09:43:00.204" v="81" actId="1076"/>
      <pc:docMkLst>
        <pc:docMk/>
      </pc:docMkLst>
      <pc:sldChg chg="delSp add">
        <pc:chgData name="Joseph Waller" userId="S::j.waller@st-christophers.org::3a6a141b-8a15-48fc-b9a4-b338d67f3d9e" providerId="AD" clId="Web-{BDD84759-E6B2-BD76-2898-5A63DA66F9B5}" dt="2024-03-13T09:40:54.681" v="7"/>
        <pc:sldMkLst>
          <pc:docMk/>
          <pc:sldMk cId="0" sldId="258"/>
        </pc:sldMkLst>
        <pc:picChg chg="del">
          <ac:chgData name="Joseph Waller" userId="S::j.waller@st-christophers.org::3a6a141b-8a15-48fc-b9a4-b338d67f3d9e" providerId="AD" clId="Web-{BDD84759-E6B2-BD76-2898-5A63DA66F9B5}" dt="2024-03-13T09:40:46.790" v="4"/>
          <ac:picMkLst>
            <pc:docMk/>
            <pc:sldMk cId="0" sldId="258"/>
            <ac:picMk id="77" creationId="{00000000-0000-0000-0000-000000000000}"/>
          </ac:picMkLst>
        </pc:picChg>
        <pc:picChg chg="del">
          <ac:chgData name="Joseph Waller" userId="S::j.waller@st-christophers.org::3a6a141b-8a15-48fc-b9a4-b338d67f3d9e" providerId="AD" clId="Web-{BDD84759-E6B2-BD76-2898-5A63DA66F9B5}" dt="2024-03-13T09:40:54.681" v="7"/>
          <ac:picMkLst>
            <pc:docMk/>
            <pc:sldMk cId="0" sldId="258"/>
            <ac:picMk id="78" creationId="{00000000-0000-0000-0000-000000000000}"/>
          </ac:picMkLst>
        </pc:picChg>
      </pc:sldChg>
      <pc:sldChg chg="new">
        <pc:chgData name="Joseph Waller" userId="S::j.waller@st-christophers.org::3a6a141b-8a15-48fc-b9a4-b338d67f3d9e" providerId="AD" clId="Web-{BDD84759-E6B2-BD76-2898-5A63DA66F9B5}" dt="2024-03-13T09:28:27.343" v="0"/>
        <pc:sldMkLst>
          <pc:docMk/>
          <pc:sldMk cId="963138097" sldId="314"/>
        </pc:sldMkLst>
      </pc:sldChg>
      <pc:sldChg chg="addSp delSp modSp add">
        <pc:chgData name="Joseph Waller" userId="S::j.waller@st-christophers.org::3a6a141b-8a15-48fc-b9a4-b338d67f3d9e" providerId="AD" clId="Web-{BDD84759-E6B2-BD76-2898-5A63DA66F9B5}" dt="2024-03-13T09:43:00.204" v="81" actId="1076"/>
        <pc:sldMkLst>
          <pc:docMk/>
          <pc:sldMk cId="2920261930" sldId="315"/>
        </pc:sldMkLst>
        <pc:spChg chg="add del mod">
          <ac:chgData name="Joseph Waller" userId="S::j.waller@st-christophers.org::3a6a141b-8a15-48fc-b9a4-b338d67f3d9e" providerId="AD" clId="Web-{BDD84759-E6B2-BD76-2898-5A63DA66F9B5}" dt="2024-03-13T09:40:48.509" v="5"/>
          <ac:spMkLst>
            <pc:docMk/>
            <pc:sldMk cId="2920261930" sldId="315"/>
            <ac:spMk id="3" creationId="{746114FA-9FF6-5D78-A846-C8A98DE57BA1}"/>
          </ac:spMkLst>
        </pc:spChg>
        <pc:spChg chg="mod">
          <ac:chgData name="Joseph Waller" userId="S::j.waller@st-christophers.org::3a6a141b-8a15-48fc-b9a4-b338d67f3d9e" providerId="AD" clId="Web-{BDD84759-E6B2-BD76-2898-5A63DA66F9B5}" dt="2024-03-13T09:43:00.204" v="81" actId="1076"/>
          <ac:spMkLst>
            <pc:docMk/>
            <pc:sldMk cId="2920261930" sldId="315"/>
            <ac:spMk id="10" creationId="{4A4F4FCF-658C-1D5B-F32D-0B527D6DAF92}"/>
          </ac:spMkLst>
        </pc:spChg>
        <pc:picChg chg="add mod ord modCrop">
          <ac:chgData name="Joseph Waller" userId="S::j.waller@st-christophers.org::3a6a141b-8a15-48fc-b9a4-b338d67f3d9e" providerId="AD" clId="Web-{BDD84759-E6B2-BD76-2898-5A63DA66F9B5}" dt="2024-03-13T09:42:55.281" v="79" actId="14100"/>
          <ac:picMkLst>
            <pc:docMk/>
            <pc:sldMk cId="2920261930" sldId="315"/>
            <ac:picMk id="4" creationId="{6623826D-2E95-8DD7-B8EF-720939E62EF6}"/>
          </ac:picMkLst>
        </pc:picChg>
        <pc:picChg chg="del">
          <ac:chgData name="Joseph Waller" userId="S::j.waller@st-christophers.org::3a6a141b-8a15-48fc-b9a4-b338d67f3d9e" providerId="AD" clId="Web-{BDD84759-E6B2-BD76-2898-5A63DA66F9B5}" dt="2024-03-13T09:28:45.859" v="2"/>
          <ac:picMkLst>
            <pc:docMk/>
            <pc:sldMk cId="2920261930" sldId="315"/>
            <ac:picMk id="5" creationId="{B4E6B77C-E198-D833-BAF7-9BC5CDBC6D85}"/>
          </ac:picMkLst>
        </pc:picChg>
        <pc:picChg chg="add mod modCrop">
          <ac:chgData name="Joseph Waller" userId="S::j.waller@st-christophers.org::3a6a141b-8a15-48fc-b9a4-b338d67f3d9e" providerId="AD" clId="Web-{BDD84759-E6B2-BD76-2898-5A63DA66F9B5}" dt="2024-03-13T09:42:48.468" v="77" actId="14100"/>
          <ac:picMkLst>
            <pc:docMk/>
            <pc:sldMk cId="2920261930" sldId="315"/>
            <ac:picMk id="7" creationId="{F00D8ECC-6AFD-0DD3-F8C6-7ECB8A523C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D3EAC-E41A-4BF9-AA4B-63980610F0F9}" type="datetimeFigureOut">
              <a:t>4/17/24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AE7E1-1878-483B-8ECA-BC5525559DDE}" type="slidenum">
              <a:t>‹#›</a:t>
            </a:fld>
            <a:endParaRPr lang="en-GB"/>
          </a:p>
        </p:txBody>
      </p:sp>
    </p:spTree>
    <p:extLst>
      <p:ext uri="{BB962C8B-B14F-4D97-AF65-F5344CB8AC3E}">
        <p14:creationId xmlns:p14="http://schemas.microsoft.com/office/powerpoint/2010/main" val="3724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15b22d94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f15b22d94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85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B51D-A491-4669-A581-9CAFF27AA0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9D5CEB-5B41-4B84-BD21-F2A024A71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AD2691-C928-4FEB-A64D-719987178540}"/>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5" name="Footer Placeholder 4">
            <a:extLst>
              <a:ext uri="{FF2B5EF4-FFF2-40B4-BE49-F238E27FC236}">
                <a16:creationId xmlns:a16="http://schemas.microsoft.com/office/drawing/2014/main" id="{F75D995E-A1C0-49C0-861F-37534625F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70FCD8-258D-42DC-B95E-1AF74E76011C}"/>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224805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D757-4A58-49F5-9D1D-C8F0DCEBC3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8CAEA9-5AEB-4A56-835A-132988CA5E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B72439-E4C2-4EC7-94AA-50E2177C164E}"/>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5" name="Footer Placeholder 4">
            <a:extLst>
              <a:ext uri="{FF2B5EF4-FFF2-40B4-BE49-F238E27FC236}">
                <a16:creationId xmlns:a16="http://schemas.microsoft.com/office/drawing/2014/main" id="{DA730CA1-E3C3-4706-A2DC-0263C7EAC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47903-ECDE-48F2-AB0B-D18C7793952F}"/>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54087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DB71E2-451A-487C-A2C8-971A85A40B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AFAEB6-2C8E-49B0-84B7-0BB4D5E4D9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101306-DAAA-487D-A408-7ED4BCF95E72}"/>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5" name="Footer Placeholder 4">
            <a:extLst>
              <a:ext uri="{FF2B5EF4-FFF2-40B4-BE49-F238E27FC236}">
                <a16:creationId xmlns:a16="http://schemas.microsoft.com/office/drawing/2014/main" id="{DA235284-4B79-4148-B806-5804D501D3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CE9883-CBED-497B-9D91-76A23E4FA8CD}"/>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1337813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p14="http://schemas.microsoft.com/office/powerpoint/2010/main" val="281227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EC81-0D01-439C-B2E7-2B855EC733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1B222B-A537-4933-BD16-19D0086B3B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C5CCC0-4B16-4E06-805B-B42BAD882F28}"/>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5" name="Footer Placeholder 4">
            <a:extLst>
              <a:ext uri="{FF2B5EF4-FFF2-40B4-BE49-F238E27FC236}">
                <a16:creationId xmlns:a16="http://schemas.microsoft.com/office/drawing/2014/main" id="{8F363720-5AE4-446C-8854-208578C350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8494D2-67C5-48D0-A091-0F8FA6DF47F4}"/>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330504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6F18-D15F-4B31-B9F7-9602143B8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2E1A65-3843-408F-9B77-DA48E26206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9F61A7-F708-47AE-9B82-4AA38AA2C308}"/>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5" name="Footer Placeholder 4">
            <a:extLst>
              <a:ext uri="{FF2B5EF4-FFF2-40B4-BE49-F238E27FC236}">
                <a16:creationId xmlns:a16="http://schemas.microsoft.com/office/drawing/2014/main" id="{82F7F525-9670-4CF9-9B3F-5A1EA7DBCD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4B64B-7E33-4AAD-863C-9AD0D34A8220}"/>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182915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FA7A-4F88-4D25-AD5D-86BCAE3119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18FDD2B-C190-4319-A139-8660679F8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65FB98-A44B-4C87-A6C1-A91BE45EA0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7143FB-92ED-42E3-8CF2-D3E4347DEC51}"/>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6" name="Footer Placeholder 5">
            <a:extLst>
              <a:ext uri="{FF2B5EF4-FFF2-40B4-BE49-F238E27FC236}">
                <a16:creationId xmlns:a16="http://schemas.microsoft.com/office/drawing/2014/main" id="{FE7AE728-3D7F-4DF3-AD41-65FD06308F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CBA861-0777-438D-9258-16B50CF3D559}"/>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32209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E2AA8-354F-43A3-B526-2CBF9E05F0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022A9B-70EC-4353-8D53-7DE93890F4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BDBA5-F7AB-4F2C-BC47-FE756912AD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99B538-B01B-4283-B905-BDB74726E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B5E208-7DAE-4253-8219-6B2ADDF6BF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2B2712-1259-41D6-A2AA-796DFAD4E968}"/>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8" name="Footer Placeholder 7">
            <a:extLst>
              <a:ext uri="{FF2B5EF4-FFF2-40B4-BE49-F238E27FC236}">
                <a16:creationId xmlns:a16="http://schemas.microsoft.com/office/drawing/2014/main" id="{39173D89-5304-4BF0-96A3-F687CABF0E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FC80CB-293F-4EDA-A016-B2395F96FCA4}"/>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107820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7E1C-3F98-460B-92E2-3046C50A12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821CD8-0C26-4A99-A4F5-C4BD53A7711C}"/>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4" name="Footer Placeholder 3">
            <a:extLst>
              <a:ext uri="{FF2B5EF4-FFF2-40B4-BE49-F238E27FC236}">
                <a16:creationId xmlns:a16="http://schemas.microsoft.com/office/drawing/2014/main" id="{880EAD1F-710D-44B7-AF5B-77A9A6E685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F9E68A9-0205-4DA5-8968-D2D01BE2E97F}"/>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428430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E7392E-95A3-4F2E-B0E5-B2350F6674C3}"/>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3" name="Footer Placeholder 2">
            <a:extLst>
              <a:ext uri="{FF2B5EF4-FFF2-40B4-BE49-F238E27FC236}">
                <a16:creationId xmlns:a16="http://schemas.microsoft.com/office/drawing/2014/main" id="{68C66D15-73FF-4292-B7ED-0DCAAF9B8B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C2B0AF-7865-475E-A1EC-1BF88EA1D463}"/>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105092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41648-5879-4E63-9F23-A2D928694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D839D1-1147-4497-83F7-FC845AAFD9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387D64-979C-4FC7-AF40-5A988BFCB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EFE9C-1E1A-4CB0-90DF-CC3380BBA731}"/>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6" name="Footer Placeholder 5">
            <a:extLst>
              <a:ext uri="{FF2B5EF4-FFF2-40B4-BE49-F238E27FC236}">
                <a16:creationId xmlns:a16="http://schemas.microsoft.com/office/drawing/2014/main" id="{717E142A-B189-4037-9EC9-EEF118C21A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4732FE-A15C-46D0-A545-F022E68A073E}"/>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38962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14C0-2D7F-40D2-9629-39D07ADF0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BE5B25-381F-4E94-991D-D0BC5C2D8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71471D-CD3D-4C14-970A-A549B1C98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DB44B-B840-45B1-B033-93D83FB66736}"/>
              </a:ext>
            </a:extLst>
          </p:cNvPr>
          <p:cNvSpPr>
            <a:spLocks noGrp="1"/>
          </p:cNvSpPr>
          <p:nvPr>
            <p:ph type="dt" sz="half" idx="10"/>
          </p:nvPr>
        </p:nvSpPr>
        <p:spPr/>
        <p:txBody>
          <a:bodyPr/>
          <a:lstStyle/>
          <a:p>
            <a:fld id="{998B41B0-7B12-40D2-8456-B66681474363}" type="datetimeFigureOut">
              <a:rPr lang="en-GB" smtClean="0"/>
              <a:t>17/04/2024</a:t>
            </a:fld>
            <a:endParaRPr lang="en-GB"/>
          </a:p>
        </p:txBody>
      </p:sp>
      <p:sp>
        <p:nvSpPr>
          <p:cNvPr id="6" name="Footer Placeholder 5">
            <a:extLst>
              <a:ext uri="{FF2B5EF4-FFF2-40B4-BE49-F238E27FC236}">
                <a16:creationId xmlns:a16="http://schemas.microsoft.com/office/drawing/2014/main" id="{1B32A706-5C2A-450F-9AFC-AB8D4FA144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A08D3F-9F38-4E66-88BD-30E48A5C08A6}"/>
              </a:ext>
            </a:extLst>
          </p:cNvPr>
          <p:cNvSpPr>
            <a:spLocks noGrp="1"/>
          </p:cNvSpPr>
          <p:nvPr>
            <p:ph type="sldNum" sz="quarter" idx="12"/>
          </p:nvPr>
        </p:nvSpPr>
        <p:spPr/>
        <p:txBody>
          <a:bodyPr/>
          <a:lstStyle/>
          <a:p>
            <a:fld id="{02E5F1A7-9BE8-4AB6-8059-3A38C53D892D}" type="slidenum">
              <a:rPr lang="en-GB" smtClean="0"/>
              <a:t>‹#›</a:t>
            </a:fld>
            <a:endParaRPr lang="en-GB"/>
          </a:p>
        </p:txBody>
      </p:sp>
    </p:spTree>
    <p:extLst>
      <p:ext uri="{BB962C8B-B14F-4D97-AF65-F5344CB8AC3E}">
        <p14:creationId xmlns:p14="http://schemas.microsoft.com/office/powerpoint/2010/main" val="238846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CFEC5-2911-467E-8CE7-C87CCAD795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24F4C2-2FCB-497B-B48B-D66119812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46340-E816-4F58-B328-B7928A983E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B41B0-7B12-40D2-8456-B66681474363}" type="datetimeFigureOut">
              <a:rPr lang="en-GB" smtClean="0"/>
              <a:t>17/04/2024</a:t>
            </a:fld>
            <a:endParaRPr lang="en-GB"/>
          </a:p>
        </p:txBody>
      </p:sp>
      <p:sp>
        <p:nvSpPr>
          <p:cNvPr id="5" name="Footer Placeholder 4">
            <a:extLst>
              <a:ext uri="{FF2B5EF4-FFF2-40B4-BE49-F238E27FC236}">
                <a16:creationId xmlns:a16="http://schemas.microsoft.com/office/drawing/2014/main" id="{E7CFC3F2-C564-4EBE-AF7A-9ABF6614F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B3904B-69A8-4650-8DCE-4AC3D5CC9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5F1A7-9BE8-4AB6-8059-3A38C53D892D}" type="slidenum">
              <a:rPr lang="en-GB" smtClean="0"/>
              <a:t>‹#›</a:t>
            </a:fld>
            <a:endParaRPr lang="en-GB"/>
          </a:p>
        </p:txBody>
      </p:sp>
    </p:spTree>
    <p:extLst>
      <p:ext uri="{BB962C8B-B14F-4D97-AF65-F5344CB8AC3E}">
        <p14:creationId xmlns:p14="http://schemas.microsoft.com/office/powerpoint/2010/main" val="710938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FB8A0C-5014-4588-A522-10827023AFD3}"/>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BAAF07-A2EF-4C74-AF50-27204441D6F5}"/>
              </a:ext>
            </a:extLst>
          </p:cNvPr>
          <p:cNvSpPr>
            <a:spLocks noGrp="1"/>
          </p:cNvSpPr>
          <p:nvPr>
            <p:ph type="ctrTitle"/>
          </p:nvPr>
        </p:nvSpPr>
        <p:spPr>
          <a:xfrm>
            <a:off x="1310526" y="2508224"/>
            <a:ext cx="9494108" cy="1841552"/>
          </a:xfrm>
        </p:spPr>
        <p:txBody>
          <a:bodyPr>
            <a:normAutofit/>
          </a:bodyPr>
          <a:lstStyle/>
          <a:p>
            <a:pPr algn="l"/>
            <a:r>
              <a:rPr lang="en-US" sz="6600" b="1" dirty="0">
                <a:solidFill>
                  <a:srgbClr val="012D51"/>
                </a:solidFill>
                <a:latin typeface="+mn-lt"/>
              </a:rPr>
              <a:t>World Book Day </a:t>
            </a:r>
            <a:br>
              <a:rPr lang="en-US" b="1" dirty="0">
                <a:solidFill>
                  <a:srgbClr val="012D51"/>
                </a:solidFill>
                <a:latin typeface="+mn-lt"/>
              </a:rPr>
            </a:br>
            <a:r>
              <a:rPr lang="en-US" sz="4800" b="1" i="1" dirty="0">
                <a:solidFill>
                  <a:srgbClr val="8299B6"/>
                </a:solidFill>
                <a:latin typeface="+mn-lt"/>
              </a:rPr>
              <a:t>Thursday 7</a:t>
            </a:r>
            <a:r>
              <a:rPr lang="en-US" sz="4800" b="1" i="1" baseline="30000" dirty="0">
                <a:solidFill>
                  <a:srgbClr val="8299B6"/>
                </a:solidFill>
                <a:latin typeface="+mn-lt"/>
              </a:rPr>
              <a:t>th</a:t>
            </a:r>
            <a:r>
              <a:rPr lang="en-US" sz="4800" b="1" i="1" dirty="0">
                <a:solidFill>
                  <a:srgbClr val="8299B6"/>
                </a:solidFill>
                <a:latin typeface="+mn-lt"/>
              </a:rPr>
              <a:t> March 2024</a:t>
            </a:r>
            <a:endParaRPr lang="en-US" b="1" i="1" dirty="0">
              <a:solidFill>
                <a:srgbClr val="8299B6"/>
              </a:solidFill>
              <a:latin typeface="+mn-lt"/>
            </a:endParaRPr>
          </a:p>
        </p:txBody>
      </p:sp>
      <p:cxnSp>
        <p:nvCxnSpPr>
          <p:cNvPr id="7" name="Straight Connector 6">
            <a:extLst>
              <a:ext uri="{FF2B5EF4-FFF2-40B4-BE49-F238E27FC236}">
                <a16:creationId xmlns:a16="http://schemas.microsoft.com/office/drawing/2014/main" id="{3CA23850-936C-41C6-8A1C-557E7E67A002}"/>
              </a:ext>
            </a:extLst>
          </p:cNvPr>
          <p:cNvCxnSpPr>
            <a:cxnSpLocks/>
          </p:cNvCxnSpPr>
          <p:nvPr/>
        </p:nvCxnSpPr>
        <p:spPr>
          <a:xfrm>
            <a:off x="1387366" y="3649715"/>
            <a:ext cx="10804634" cy="0"/>
          </a:xfrm>
          <a:prstGeom prst="line">
            <a:avLst/>
          </a:prstGeom>
          <a:ln w="31750" cap="rnd">
            <a:solidFill>
              <a:srgbClr val="012D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925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A4F4FCF-658C-1D5B-F32D-0B527D6DAF92}"/>
              </a:ext>
            </a:extLst>
          </p:cNvPr>
          <p:cNvSpPr txBox="1">
            <a:spLocks/>
          </p:cNvSpPr>
          <p:nvPr/>
        </p:nvSpPr>
        <p:spPr>
          <a:xfrm>
            <a:off x="745000" y="2462833"/>
            <a:ext cx="5680955" cy="14954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12D51"/>
                </a:solidFill>
                <a:cs typeface="Calibri"/>
              </a:rPr>
              <a:t>Yr10 Geography reading on sustainability and the upcoming Geography trip to Barcelona.</a:t>
            </a:r>
          </a:p>
        </p:txBody>
      </p:sp>
      <p:sp>
        <p:nvSpPr>
          <p:cNvPr id="2" name="Title 1">
            <a:extLst>
              <a:ext uri="{FF2B5EF4-FFF2-40B4-BE49-F238E27FC236}">
                <a16:creationId xmlns:a16="http://schemas.microsoft.com/office/drawing/2014/main" id="{2156DC3A-4747-79D0-472A-64F3905C9434}"/>
              </a:ext>
            </a:extLst>
          </p:cNvPr>
          <p:cNvSpPr txBox="1">
            <a:spLocks/>
          </p:cNvSpPr>
          <p:nvPr/>
        </p:nvSpPr>
        <p:spPr>
          <a:xfrm>
            <a:off x="378762" y="258417"/>
            <a:ext cx="6061795" cy="707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12D51"/>
                </a:solidFill>
                <a:latin typeface="+mn-lt"/>
              </a:rPr>
              <a:t>World Book Day</a:t>
            </a:r>
            <a:endParaRPr lang="en-US" sz="4000" b="1" dirty="0">
              <a:solidFill>
                <a:srgbClr val="012D51"/>
              </a:solidFill>
              <a:latin typeface="+mn-lt"/>
            </a:endParaRPr>
          </a:p>
        </p:txBody>
      </p:sp>
      <p:cxnSp>
        <p:nvCxnSpPr>
          <p:cNvPr id="3" name="Straight Connector 2">
            <a:extLst>
              <a:ext uri="{FF2B5EF4-FFF2-40B4-BE49-F238E27FC236}">
                <a16:creationId xmlns:a16="http://schemas.microsoft.com/office/drawing/2014/main" id="{3237EC9A-63BF-092D-ED21-9CEE496571EA}"/>
              </a:ext>
            </a:extLst>
          </p:cNvPr>
          <p:cNvCxnSpPr>
            <a:cxnSpLocks/>
          </p:cNvCxnSpPr>
          <p:nvPr/>
        </p:nvCxnSpPr>
        <p:spPr>
          <a:xfrm>
            <a:off x="378762" y="966365"/>
            <a:ext cx="11828678" cy="0"/>
          </a:xfrm>
          <a:prstGeom prst="line">
            <a:avLst/>
          </a:prstGeom>
          <a:ln w="31750" cap="rnd">
            <a:solidFill>
              <a:srgbClr val="012D51"/>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creenshot of a computer&#10;&#10;Description automatically generated">
            <a:extLst>
              <a:ext uri="{FF2B5EF4-FFF2-40B4-BE49-F238E27FC236}">
                <a16:creationId xmlns:a16="http://schemas.microsoft.com/office/drawing/2014/main" id="{B4E6B77C-E198-D833-BAF7-9BC5CDBC6D85}"/>
              </a:ext>
            </a:extLst>
          </p:cNvPr>
          <p:cNvPicPr>
            <a:picLocks noGrp="1" noChangeAspect="1"/>
          </p:cNvPicPr>
          <p:nvPr>
            <p:ph idx="1"/>
          </p:nvPr>
        </p:nvPicPr>
        <p:blipFill rotWithShape="1">
          <a:blip r:embed="rId2"/>
          <a:srcRect l="30461" t="13870" r="34556" b="5479"/>
          <a:stretch/>
        </p:blipFill>
        <p:spPr>
          <a:xfrm>
            <a:off x="6792193" y="-300"/>
            <a:ext cx="5397992" cy="6950480"/>
          </a:xfrm>
        </p:spPr>
      </p:pic>
    </p:spTree>
    <p:extLst>
      <p:ext uri="{BB962C8B-B14F-4D97-AF65-F5344CB8AC3E}">
        <p14:creationId xmlns:p14="http://schemas.microsoft.com/office/powerpoint/2010/main" val="268481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A4F4FCF-658C-1D5B-F32D-0B527D6DAF92}"/>
              </a:ext>
            </a:extLst>
          </p:cNvPr>
          <p:cNvSpPr txBox="1">
            <a:spLocks/>
          </p:cNvSpPr>
          <p:nvPr/>
        </p:nvSpPr>
        <p:spPr>
          <a:xfrm>
            <a:off x="766763" y="2166058"/>
            <a:ext cx="5105861" cy="28469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12D51"/>
                </a:solidFill>
                <a:cs typeface="Calibri"/>
              </a:rPr>
              <a:t>French lessons looked to Roald Dahl's 'Matilda' for inspiration when building up their vocabulary and putting their sentence construction and writing skills to the test.</a:t>
            </a:r>
            <a:endParaRPr lang="en-US" dirty="0"/>
          </a:p>
        </p:txBody>
      </p:sp>
      <p:pic>
        <p:nvPicPr>
          <p:cNvPr id="4" name="Content Placeholder 3" descr="A piece of paper with writing&#10;&#10;Description automatically generated">
            <a:extLst>
              <a:ext uri="{FF2B5EF4-FFF2-40B4-BE49-F238E27FC236}">
                <a16:creationId xmlns:a16="http://schemas.microsoft.com/office/drawing/2014/main" id="{6623826D-2E95-8DD7-B8EF-720939E62EF6}"/>
              </a:ext>
            </a:extLst>
          </p:cNvPr>
          <p:cNvPicPr>
            <a:picLocks noGrp="1" noChangeAspect="1"/>
          </p:cNvPicPr>
          <p:nvPr>
            <p:ph idx="1"/>
          </p:nvPr>
        </p:nvPicPr>
        <p:blipFill rotWithShape="1">
          <a:blip r:embed="rId2"/>
          <a:srcRect l="3638" t="4792" r="2425" b="3195"/>
          <a:stretch/>
        </p:blipFill>
        <p:spPr>
          <a:xfrm>
            <a:off x="6693013" y="2386342"/>
            <a:ext cx="5453070" cy="4136083"/>
          </a:xfrm>
        </p:spPr>
      </p:pic>
      <p:sp>
        <p:nvSpPr>
          <p:cNvPr id="2" name="Title 1">
            <a:extLst>
              <a:ext uri="{FF2B5EF4-FFF2-40B4-BE49-F238E27FC236}">
                <a16:creationId xmlns:a16="http://schemas.microsoft.com/office/drawing/2014/main" id="{ED12A3CC-B5CF-5748-C5DB-C756F8135525}"/>
              </a:ext>
            </a:extLst>
          </p:cNvPr>
          <p:cNvSpPr txBox="1">
            <a:spLocks/>
          </p:cNvSpPr>
          <p:nvPr/>
        </p:nvSpPr>
        <p:spPr>
          <a:xfrm>
            <a:off x="378762" y="258417"/>
            <a:ext cx="6061795" cy="707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12D51"/>
                </a:solidFill>
                <a:latin typeface="+mn-lt"/>
              </a:rPr>
              <a:t>World Book Day</a:t>
            </a:r>
            <a:endParaRPr lang="en-US" sz="4000" b="1" dirty="0">
              <a:solidFill>
                <a:srgbClr val="012D51"/>
              </a:solidFill>
              <a:latin typeface="+mn-lt"/>
            </a:endParaRPr>
          </a:p>
        </p:txBody>
      </p:sp>
      <p:cxnSp>
        <p:nvCxnSpPr>
          <p:cNvPr id="3" name="Straight Connector 2">
            <a:extLst>
              <a:ext uri="{FF2B5EF4-FFF2-40B4-BE49-F238E27FC236}">
                <a16:creationId xmlns:a16="http://schemas.microsoft.com/office/drawing/2014/main" id="{C061E09D-4926-92A1-1493-98CBC8958AE3}"/>
              </a:ext>
            </a:extLst>
          </p:cNvPr>
          <p:cNvCxnSpPr>
            <a:cxnSpLocks/>
          </p:cNvCxnSpPr>
          <p:nvPr/>
        </p:nvCxnSpPr>
        <p:spPr>
          <a:xfrm>
            <a:off x="378762" y="966365"/>
            <a:ext cx="11828678" cy="0"/>
          </a:xfrm>
          <a:prstGeom prst="line">
            <a:avLst/>
          </a:prstGeom>
          <a:ln w="31750" cap="rnd">
            <a:solidFill>
              <a:srgbClr val="012D51"/>
            </a:solidFill>
          </a:ln>
        </p:spPr>
        <p:style>
          <a:lnRef idx="1">
            <a:schemeClr val="accent1"/>
          </a:lnRef>
          <a:fillRef idx="0">
            <a:schemeClr val="accent1"/>
          </a:fillRef>
          <a:effectRef idx="0">
            <a:schemeClr val="accent1"/>
          </a:effectRef>
          <a:fontRef idx="minor">
            <a:schemeClr val="tx1"/>
          </a:fontRef>
        </p:style>
      </p:cxnSp>
      <p:pic>
        <p:nvPicPr>
          <p:cNvPr id="7" name="Picture 6" descr="A drawing of a child holding a book&#10;&#10;Description automatically generated">
            <a:extLst>
              <a:ext uri="{FF2B5EF4-FFF2-40B4-BE49-F238E27FC236}">
                <a16:creationId xmlns:a16="http://schemas.microsoft.com/office/drawing/2014/main" id="{F00D8ECC-6AFD-0DD3-F8C6-7ECB8A523CAB}"/>
              </a:ext>
            </a:extLst>
          </p:cNvPr>
          <p:cNvPicPr>
            <a:picLocks noChangeAspect="1"/>
          </p:cNvPicPr>
          <p:nvPr/>
        </p:nvPicPr>
        <p:blipFill rotWithShape="1">
          <a:blip r:embed="rId3"/>
          <a:srcRect l="186" t="8000" r="6452" b="12000"/>
          <a:stretch/>
        </p:blipFill>
        <p:spPr>
          <a:xfrm>
            <a:off x="6693013" y="269787"/>
            <a:ext cx="5457433" cy="1896271"/>
          </a:xfrm>
          <a:prstGeom prst="rect">
            <a:avLst/>
          </a:prstGeom>
        </p:spPr>
      </p:pic>
    </p:spTree>
    <p:extLst>
      <p:ext uri="{BB962C8B-B14F-4D97-AF65-F5344CB8AC3E}">
        <p14:creationId xmlns:p14="http://schemas.microsoft.com/office/powerpoint/2010/main" val="292026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BAAF07-A2EF-4C74-AF50-27204441D6F5}"/>
              </a:ext>
            </a:extLst>
          </p:cNvPr>
          <p:cNvSpPr>
            <a:spLocks noGrp="1"/>
          </p:cNvSpPr>
          <p:nvPr>
            <p:ph type="ctrTitle"/>
          </p:nvPr>
        </p:nvSpPr>
        <p:spPr>
          <a:xfrm>
            <a:off x="378762" y="258417"/>
            <a:ext cx="6061795" cy="707947"/>
          </a:xfrm>
        </p:spPr>
        <p:txBody>
          <a:bodyPr>
            <a:normAutofit/>
          </a:bodyPr>
          <a:lstStyle/>
          <a:p>
            <a:pPr algn="l"/>
            <a:r>
              <a:rPr lang="en-US" sz="4000" b="1" dirty="0">
                <a:solidFill>
                  <a:srgbClr val="012D51"/>
                </a:solidFill>
                <a:latin typeface="+mn-lt"/>
              </a:rPr>
              <a:t>World Book Day</a:t>
            </a:r>
          </a:p>
        </p:txBody>
      </p:sp>
      <p:cxnSp>
        <p:nvCxnSpPr>
          <p:cNvPr id="7" name="Straight Connector 6">
            <a:extLst>
              <a:ext uri="{FF2B5EF4-FFF2-40B4-BE49-F238E27FC236}">
                <a16:creationId xmlns:a16="http://schemas.microsoft.com/office/drawing/2014/main" id="{3CA23850-936C-41C6-8A1C-557E7E67A002}"/>
              </a:ext>
            </a:extLst>
          </p:cNvPr>
          <p:cNvCxnSpPr>
            <a:cxnSpLocks/>
          </p:cNvCxnSpPr>
          <p:nvPr/>
        </p:nvCxnSpPr>
        <p:spPr>
          <a:xfrm>
            <a:off x="378762" y="966365"/>
            <a:ext cx="11828678" cy="0"/>
          </a:xfrm>
          <a:prstGeom prst="line">
            <a:avLst/>
          </a:prstGeom>
          <a:ln w="31750" cap="rnd">
            <a:solidFill>
              <a:srgbClr val="012D5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EC8A35C1-9FC8-4ADA-9B5E-128937291E6B}"/>
              </a:ext>
            </a:extLst>
          </p:cNvPr>
          <p:cNvSpPr>
            <a:spLocks noGrp="1"/>
          </p:cNvSpPr>
          <p:nvPr>
            <p:ph type="subTitle" idx="1"/>
          </p:nvPr>
        </p:nvSpPr>
        <p:spPr>
          <a:xfrm>
            <a:off x="378762" y="1434941"/>
            <a:ext cx="5363474" cy="3319585"/>
          </a:xfrm>
        </p:spPr>
        <p:txBody>
          <a:bodyPr vert="horz" lIns="91440" tIns="45720" rIns="91440" bIns="45720" rtlCol="0" anchor="t">
            <a:normAutofit fontScale="92500" lnSpcReduction="20000"/>
          </a:bodyPr>
          <a:lstStyle/>
          <a:p>
            <a:pPr algn="l"/>
            <a:r>
              <a:rPr lang="en-US" dirty="0">
                <a:solidFill>
                  <a:srgbClr val="012D51"/>
                </a:solidFill>
              </a:rPr>
              <a:t>How does </a:t>
            </a:r>
            <a:r>
              <a:rPr lang="en-GB" dirty="0">
                <a:solidFill>
                  <a:srgbClr val="012D51"/>
                </a:solidFill>
              </a:rPr>
              <a:t>‘The Name of the Wind</a:t>
            </a:r>
            <a:r>
              <a:rPr lang="en-US" dirty="0">
                <a:solidFill>
                  <a:srgbClr val="012D51"/>
                </a:solidFill>
              </a:rPr>
              <a:t>’ link to our learning today?</a:t>
            </a:r>
          </a:p>
          <a:p>
            <a:pPr algn="l"/>
            <a:endParaRPr lang="en-US" dirty="0">
              <a:solidFill>
                <a:srgbClr val="012D51"/>
              </a:solidFill>
            </a:endParaRPr>
          </a:p>
          <a:p>
            <a:pPr marL="514350" indent="-514350" algn="l">
              <a:buAutoNum type="arabicPeriod"/>
            </a:pPr>
            <a:r>
              <a:rPr lang="en-GB" sz="2400" dirty="0">
                <a:solidFill>
                  <a:srgbClr val="012D51"/>
                </a:solidFill>
              </a:rPr>
              <a:t>Why does the narrator talk of a fondness for the apparatus? What does he mean?</a:t>
            </a:r>
          </a:p>
          <a:p>
            <a:pPr marL="514350" indent="-514350" algn="l">
              <a:buAutoNum type="arabicPeriod"/>
            </a:pPr>
            <a:r>
              <a:rPr lang="en-GB" sz="2400" dirty="0">
                <a:solidFill>
                  <a:srgbClr val="012D51"/>
                </a:solidFill>
              </a:rPr>
              <a:t>What could the ‘penned rows of numbers’ refer to?</a:t>
            </a:r>
          </a:p>
          <a:p>
            <a:pPr marL="514350" indent="-514350" algn="l">
              <a:buAutoNum type="arabicPeriod"/>
            </a:pPr>
            <a:r>
              <a:rPr lang="en-GB" sz="2400" dirty="0">
                <a:solidFill>
                  <a:srgbClr val="012D51"/>
                </a:solidFill>
              </a:rPr>
              <a:t>What do you think ‘two span’ might mean?</a:t>
            </a:r>
          </a:p>
          <a:p>
            <a:pPr marL="514350" indent="-514350" algn="l">
              <a:buAutoNum type="arabicPeriod"/>
            </a:pPr>
            <a:r>
              <a:rPr lang="en-GB" sz="2400" dirty="0">
                <a:solidFill>
                  <a:srgbClr val="012D51"/>
                </a:solidFill>
              </a:rPr>
              <a:t>What do you think the setting is? Why is it called the ‘Crucible’?</a:t>
            </a:r>
            <a:endParaRPr lang="en-US" sz="2400" dirty="0">
              <a:solidFill>
                <a:srgbClr val="012D51"/>
              </a:solidFill>
            </a:endParaRPr>
          </a:p>
          <a:p>
            <a:pPr algn="l"/>
            <a:endParaRPr lang="en-US" dirty="0">
              <a:solidFill>
                <a:srgbClr val="012D51"/>
              </a:solidFill>
            </a:endParaRPr>
          </a:p>
        </p:txBody>
      </p:sp>
      <p:pic>
        <p:nvPicPr>
          <p:cNvPr id="2" name="Picture 1">
            <a:extLst>
              <a:ext uri="{FF2B5EF4-FFF2-40B4-BE49-F238E27FC236}">
                <a16:creationId xmlns:a16="http://schemas.microsoft.com/office/drawing/2014/main" id="{69011562-048B-8450-B99A-F1204D88ACD2}"/>
              </a:ext>
            </a:extLst>
          </p:cNvPr>
          <p:cNvPicPr>
            <a:picLocks noChangeAspect="1"/>
          </p:cNvPicPr>
          <p:nvPr/>
        </p:nvPicPr>
        <p:blipFill rotWithShape="1">
          <a:blip r:embed="rId2">
            <a:extLst>
              <a:ext uri="{28A0092B-C50C-407E-A947-70E740481C1C}">
                <a14:useLocalDpi xmlns:a14="http://schemas.microsoft.com/office/drawing/2010/main" val="0"/>
              </a:ext>
            </a:extLst>
          </a:blip>
          <a:srcRect l="6657" t="17613" r="9387"/>
          <a:stretch/>
        </p:blipFill>
        <p:spPr>
          <a:xfrm>
            <a:off x="6546069" y="2817512"/>
            <a:ext cx="5267169" cy="3874027"/>
          </a:xfrm>
          <a:prstGeom prst="rect">
            <a:avLst/>
          </a:prstGeom>
        </p:spPr>
      </p:pic>
      <p:pic>
        <p:nvPicPr>
          <p:cNvPr id="8" name="Picture 7">
            <a:extLst>
              <a:ext uri="{FF2B5EF4-FFF2-40B4-BE49-F238E27FC236}">
                <a16:creationId xmlns:a16="http://schemas.microsoft.com/office/drawing/2014/main" id="{D62BD3D2-3F3A-491C-848C-47DA65CB47F8}"/>
              </a:ext>
            </a:extLst>
          </p:cNvPr>
          <p:cNvPicPr>
            <a:picLocks noChangeAspect="1"/>
          </p:cNvPicPr>
          <p:nvPr/>
        </p:nvPicPr>
        <p:blipFill>
          <a:blip r:embed="rId3"/>
          <a:stretch>
            <a:fillRect/>
          </a:stretch>
        </p:blipFill>
        <p:spPr>
          <a:xfrm>
            <a:off x="6546069" y="157763"/>
            <a:ext cx="1660330" cy="2554355"/>
          </a:xfrm>
          <a:prstGeom prst="rect">
            <a:avLst/>
          </a:prstGeom>
        </p:spPr>
      </p:pic>
    </p:spTree>
    <p:extLst>
      <p:ext uri="{BB962C8B-B14F-4D97-AF65-F5344CB8AC3E}">
        <p14:creationId xmlns:p14="http://schemas.microsoft.com/office/powerpoint/2010/main" val="359482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EC8A35C1-9FC8-4ADA-9B5E-128937291E6B}"/>
              </a:ext>
            </a:extLst>
          </p:cNvPr>
          <p:cNvSpPr>
            <a:spLocks noGrp="1"/>
          </p:cNvSpPr>
          <p:nvPr>
            <p:ph type="subTitle" idx="1"/>
          </p:nvPr>
        </p:nvSpPr>
        <p:spPr>
          <a:xfrm>
            <a:off x="378762" y="4362069"/>
            <a:ext cx="5363474" cy="1612557"/>
          </a:xfrm>
        </p:spPr>
        <p:txBody>
          <a:bodyPr vert="horz" lIns="91440" tIns="45720" rIns="91440" bIns="45720" rtlCol="0" anchor="t">
            <a:normAutofit/>
          </a:bodyPr>
          <a:lstStyle/>
          <a:p>
            <a:pPr algn="l"/>
            <a:r>
              <a:rPr lang="en-US" dirty="0">
                <a:solidFill>
                  <a:srgbClr val="012D51"/>
                </a:solidFill>
              </a:rPr>
              <a:t>How does ‘The Book Thief’ link to our learning today?</a:t>
            </a:r>
          </a:p>
        </p:txBody>
      </p:sp>
      <p:sp>
        <p:nvSpPr>
          <p:cNvPr id="8" name="TextBox 7">
            <a:extLst>
              <a:ext uri="{FF2B5EF4-FFF2-40B4-BE49-F238E27FC236}">
                <a16:creationId xmlns:a16="http://schemas.microsoft.com/office/drawing/2014/main" id="{F51BE3C9-8D9E-416F-8DD7-F8AC87B86C9D}"/>
              </a:ext>
            </a:extLst>
          </p:cNvPr>
          <p:cNvSpPr txBox="1"/>
          <p:nvPr/>
        </p:nvSpPr>
        <p:spPr>
          <a:xfrm>
            <a:off x="283723" y="1604455"/>
            <a:ext cx="6505960"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Narrated by Death, the story follows Liesel Meminger, a young girl living with foster parents, Hans and Rosa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Hubermann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 Nazi Germany during World War II. While adapting to her new home, she is exposed to the horrors of the war and politics. As the political situation in Germany deteriorates, her foster parents conceal a Jewish man named Max Vandenburg. Hans develops a close relationship with Liesel, helping her learn to read and write. Recognizing the power of writing and sharing literature, Liesel begins to steal books that the politicians are seeking to destroy. </a:t>
            </a:r>
          </a:p>
        </p:txBody>
      </p:sp>
      <p:sp>
        <p:nvSpPr>
          <p:cNvPr id="3" name="Title 1">
            <a:extLst>
              <a:ext uri="{FF2B5EF4-FFF2-40B4-BE49-F238E27FC236}">
                <a16:creationId xmlns:a16="http://schemas.microsoft.com/office/drawing/2014/main" id="{AA1BA05B-80DC-00AB-DDDD-C032BFA67BB1}"/>
              </a:ext>
            </a:extLst>
          </p:cNvPr>
          <p:cNvSpPr txBox="1">
            <a:spLocks/>
          </p:cNvSpPr>
          <p:nvPr/>
        </p:nvSpPr>
        <p:spPr>
          <a:xfrm>
            <a:off x="378762" y="258417"/>
            <a:ext cx="6061795" cy="7079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a:solidFill>
                  <a:srgbClr val="012D51"/>
                </a:solidFill>
                <a:latin typeface="+mn-lt"/>
              </a:rPr>
              <a:t>World Book Day</a:t>
            </a:r>
            <a:endParaRPr lang="en-US" sz="4000" b="1" dirty="0">
              <a:solidFill>
                <a:srgbClr val="012D51"/>
              </a:solidFill>
              <a:latin typeface="+mn-lt"/>
            </a:endParaRPr>
          </a:p>
        </p:txBody>
      </p:sp>
      <p:cxnSp>
        <p:nvCxnSpPr>
          <p:cNvPr id="6" name="Straight Connector 5">
            <a:extLst>
              <a:ext uri="{FF2B5EF4-FFF2-40B4-BE49-F238E27FC236}">
                <a16:creationId xmlns:a16="http://schemas.microsoft.com/office/drawing/2014/main" id="{C6258025-2E09-240B-1383-13A6B5664A05}"/>
              </a:ext>
            </a:extLst>
          </p:cNvPr>
          <p:cNvCxnSpPr>
            <a:cxnSpLocks/>
          </p:cNvCxnSpPr>
          <p:nvPr/>
        </p:nvCxnSpPr>
        <p:spPr>
          <a:xfrm>
            <a:off x="378762" y="966365"/>
            <a:ext cx="11828678" cy="0"/>
          </a:xfrm>
          <a:prstGeom prst="line">
            <a:avLst/>
          </a:prstGeom>
          <a:ln w="31750" cap="rnd">
            <a:solidFill>
              <a:srgbClr val="012D5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1D7B219-4FB4-49C8-8A92-C225D21F3C6A}"/>
              </a:ext>
            </a:extLst>
          </p:cNvPr>
          <p:cNvPicPr>
            <a:picLocks noChangeAspect="1"/>
          </p:cNvPicPr>
          <p:nvPr/>
        </p:nvPicPr>
        <p:blipFill>
          <a:blip r:embed="rId2"/>
          <a:stretch>
            <a:fillRect/>
          </a:stretch>
        </p:blipFill>
        <p:spPr>
          <a:xfrm>
            <a:off x="7771694" y="691903"/>
            <a:ext cx="2965460" cy="4731022"/>
          </a:xfrm>
          <a:prstGeom prst="rect">
            <a:avLst/>
          </a:prstGeom>
        </p:spPr>
      </p:pic>
    </p:spTree>
    <p:extLst>
      <p:ext uri="{BB962C8B-B14F-4D97-AF65-F5344CB8AC3E}">
        <p14:creationId xmlns:p14="http://schemas.microsoft.com/office/powerpoint/2010/main" val="373715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EC8A35C1-9FC8-4ADA-9B5E-128937291E6B}"/>
              </a:ext>
            </a:extLst>
          </p:cNvPr>
          <p:cNvSpPr>
            <a:spLocks noGrp="1"/>
          </p:cNvSpPr>
          <p:nvPr>
            <p:ph type="subTitle" idx="1"/>
          </p:nvPr>
        </p:nvSpPr>
        <p:spPr>
          <a:xfrm>
            <a:off x="383733" y="4684142"/>
            <a:ext cx="6510249" cy="1459449"/>
          </a:xfrm>
        </p:spPr>
        <p:txBody>
          <a:bodyPr vert="horz" lIns="91440" tIns="45720" rIns="91440" bIns="45720" rtlCol="0" anchor="t">
            <a:normAutofit/>
          </a:bodyPr>
          <a:lstStyle/>
          <a:p>
            <a:pPr algn="l"/>
            <a:r>
              <a:rPr lang="en-US" dirty="0">
                <a:solidFill>
                  <a:srgbClr val="012D51"/>
                </a:solidFill>
              </a:rPr>
              <a:t>How does ‘Lavinia’ link to our learning today?</a:t>
            </a:r>
          </a:p>
        </p:txBody>
      </p:sp>
      <p:sp>
        <p:nvSpPr>
          <p:cNvPr id="8" name="TextBox 7">
            <a:extLst>
              <a:ext uri="{FF2B5EF4-FFF2-40B4-BE49-F238E27FC236}">
                <a16:creationId xmlns:a16="http://schemas.microsoft.com/office/drawing/2014/main" id="{F51BE3C9-8D9E-416F-8DD7-F8AC87B86C9D}"/>
              </a:ext>
            </a:extLst>
          </p:cNvPr>
          <p:cNvSpPr txBox="1"/>
          <p:nvPr/>
        </p:nvSpPr>
        <p:spPr>
          <a:xfrm>
            <a:off x="378762" y="1327223"/>
            <a:ext cx="6635356" cy="3153698"/>
          </a:xfrm>
          <a:prstGeom prst="rect">
            <a:avLst/>
          </a:prstGeom>
          <a:noFill/>
        </p:spPr>
        <p:txBody>
          <a:bodyPr wrap="square">
            <a:spAutoFit/>
          </a:bodyPr>
          <a:lstStyle/>
          <a:p>
            <a:pPr algn="l"/>
            <a:r>
              <a:rPr lang="en-GB" b="0" i="0" dirty="0">
                <a:solidFill>
                  <a:srgbClr val="0F1111"/>
                </a:solidFill>
                <a:effectLst/>
                <a:latin typeface="Amazon Ember"/>
              </a:rPr>
              <a:t>Lavinia is the daughter of the King of Latium, a victorious warrior who loves peace; she is her father's closest companion. Now of an age to wed, Lavinia's mother favours her own kinsman, King Turnus of </a:t>
            </a:r>
            <a:r>
              <a:rPr lang="en-GB" b="0" i="0" dirty="0" err="1">
                <a:solidFill>
                  <a:srgbClr val="0F1111"/>
                </a:solidFill>
                <a:effectLst/>
                <a:latin typeface="Amazon Ember"/>
              </a:rPr>
              <a:t>Rutulia</a:t>
            </a:r>
            <a:r>
              <a:rPr lang="en-GB" b="0" i="0" dirty="0">
                <a:solidFill>
                  <a:srgbClr val="0F1111"/>
                </a:solidFill>
                <a:effectLst/>
                <a:latin typeface="Amazon Ember"/>
              </a:rPr>
              <a:t>, handsome, heroic, everything a young girl should want. Instead, Lavinia dreams of mighty Aeneas, a man she has heard of only from a ghost of a poet, who comes to her in the gods' holy place and tells her of her future, and Aeneas' past...</a:t>
            </a:r>
          </a:p>
          <a:p>
            <a:pPr algn="l"/>
            <a:r>
              <a:rPr lang="en-GB" b="0" i="0" dirty="0">
                <a:solidFill>
                  <a:srgbClr val="0F1111"/>
                </a:solidFill>
                <a:effectLst/>
                <a:latin typeface="Amazon Ember"/>
              </a:rPr>
              <a:t>If she refuses to wed Turnus, Lavinia knows she will start a war - but her fate was set the moment the poet appeared to her in a dream and told her of the adventurer who fled fallen Troy, holding his son's hand and carrying his father on his back...</a:t>
            </a:r>
          </a:p>
        </p:txBody>
      </p:sp>
      <p:sp>
        <p:nvSpPr>
          <p:cNvPr id="6" name="Title 1">
            <a:extLst>
              <a:ext uri="{FF2B5EF4-FFF2-40B4-BE49-F238E27FC236}">
                <a16:creationId xmlns:a16="http://schemas.microsoft.com/office/drawing/2014/main" id="{8E3608E1-E447-810A-331C-7DDA80330F04}"/>
              </a:ext>
            </a:extLst>
          </p:cNvPr>
          <p:cNvSpPr>
            <a:spLocks noGrp="1"/>
          </p:cNvSpPr>
          <p:nvPr>
            <p:ph type="ctrTitle"/>
          </p:nvPr>
        </p:nvSpPr>
        <p:spPr>
          <a:xfrm>
            <a:off x="378762" y="258417"/>
            <a:ext cx="6061795" cy="707947"/>
          </a:xfrm>
        </p:spPr>
        <p:txBody>
          <a:bodyPr>
            <a:normAutofit/>
          </a:bodyPr>
          <a:lstStyle/>
          <a:p>
            <a:pPr algn="l"/>
            <a:r>
              <a:rPr lang="en-US" sz="4000" b="1" dirty="0">
                <a:solidFill>
                  <a:srgbClr val="012D51"/>
                </a:solidFill>
                <a:latin typeface="+mn-lt"/>
              </a:rPr>
              <a:t>World Book Day</a:t>
            </a:r>
          </a:p>
        </p:txBody>
      </p:sp>
      <p:cxnSp>
        <p:nvCxnSpPr>
          <p:cNvPr id="9" name="Straight Connector 8">
            <a:extLst>
              <a:ext uri="{FF2B5EF4-FFF2-40B4-BE49-F238E27FC236}">
                <a16:creationId xmlns:a16="http://schemas.microsoft.com/office/drawing/2014/main" id="{1606218D-67C7-B261-078F-8E8850B5343D}"/>
              </a:ext>
            </a:extLst>
          </p:cNvPr>
          <p:cNvCxnSpPr>
            <a:cxnSpLocks/>
          </p:cNvCxnSpPr>
          <p:nvPr/>
        </p:nvCxnSpPr>
        <p:spPr>
          <a:xfrm>
            <a:off x="378762" y="966365"/>
            <a:ext cx="11828678" cy="0"/>
          </a:xfrm>
          <a:prstGeom prst="line">
            <a:avLst/>
          </a:prstGeom>
          <a:ln w="31750" cap="rnd">
            <a:solidFill>
              <a:srgbClr val="012D51"/>
            </a:solidFill>
          </a:ln>
        </p:spPr>
        <p:style>
          <a:lnRef idx="1">
            <a:schemeClr val="accent1"/>
          </a:lnRef>
          <a:fillRef idx="0">
            <a:schemeClr val="accent1"/>
          </a:fillRef>
          <a:effectRef idx="0">
            <a:schemeClr val="accent1"/>
          </a:effectRef>
          <a:fontRef idx="minor">
            <a:schemeClr val="tx1"/>
          </a:fontRef>
        </p:style>
      </p:cxnSp>
      <p:pic>
        <p:nvPicPr>
          <p:cNvPr id="1026" name="Picture 2" descr="Lavinia: A compulsive, heart-breaking historical romance">
            <a:extLst>
              <a:ext uri="{FF2B5EF4-FFF2-40B4-BE49-F238E27FC236}">
                <a16:creationId xmlns:a16="http://schemas.microsoft.com/office/drawing/2014/main" id="{6CA79E75-3900-42E1-89A0-DDD57921F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726" y="258417"/>
            <a:ext cx="3498346" cy="538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8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EC8A35C1-9FC8-4ADA-9B5E-128937291E6B}"/>
              </a:ext>
            </a:extLst>
          </p:cNvPr>
          <p:cNvSpPr>
            <a:spLocks noGrp="1"/>
          </p:cNvSpPr>
          <p:nvPr>
            <p:ph type="subTitle" idx="1"/>
          </p:nvPr>
        </p:nvSpPr>
        <p:spPr>
          <a:xfrm>
            <a:off x="378762" y="1157996"/>
            <a:ext cx="7091066" cy="646332"/>
          </a:xfrm>
          <a:solidFill>
            <a:schemeClr val="bg2"/>
          </a:solidFill>
          <a:ln>
            <a:solidFill>
              <a:schemeClr val="tx1"/>
            </a:solidFill>
          </a:ln>
        </p:spPr>
        <p:txBody>
          <a:bodyPr vert="horz" wrap="square" lIns="68580" tIns="34290" rIns="68580" bIns="34290" numCol="1" rtlCol="0" anchor="t" anchorCtr="0" compatLnSpc="1">
            <a:prstTxWarp prst="textNoShape">
              <a:avLst/>
            </a:prstTxWarp>
            <a:normAutofit fontScale="92500" lnSpcReduction="10000"/>
          </a:bodyPr>
          <a:lstStyle/>
          <a:p>
            <a:pPr algn="l"/>
            <a:r>
              <a:rPr lang="en-US" dirty="0">
                <a:solidFill>
                  <a:srgbClr val="012D51"/>
                </a:solidFill>
              </a:rPr>
              <a:t>What does ‘The Time travelers guide to Medieval England’ Have to do with our learning today?</a:t>
            </a:r>
          </a:p>
        </p:txBody>
      </p:sp>
      <p:sp>
        <p:nvSpPr>
          <p:cNvPr id="8" name="TextBox 7">
            <a:extLst>
              <a:ext uri="{FF2B5EF4-FFF2-40B4-BE49-F238E27FC236}">
                <a16:creationId xmlns:a16="http://schemas.microsoft.com/office/drawing/2014/main" id="{E54F68E2-3F3E-4709-92DA-7D8C8AD65BA5}"/>
              </a:ext>
            </a:extLst>
          </p:cNvPr>
          <p:cNvSpPr txBox="1"/>
          <p:nvPr/>
        </p:nvSpPr>
        <p:spPr>
          <a:xfrm>
            <a:off x="378762" y="2659994"/>
            <a:ext cx="7091066" cy="2862322"/>
          </a:xfrm>
          <a:prstGeom prst="rect">
            <a:avLst/>
          </a:prstGeom>
          <a:solidFill>
            <a:schemeClr val="bg2"/>
          </a:solidFill>
          <a:ln>
            <a:solidFill>
              <a:schemeClr val="tx1"/>
            </a:solidFill>
          </a:ln>
        </p:spPr>
        <p:txBody>
          <a:bodyPr wrap="square">
            <a:spAutoFit/>
          </a:bodyPr>
          <a:lstStyle/>
          <a:p>
            <a:r>
              <a:rPr lang="en-GB" dirty="0">
                <a:solidFill>
                  <a:srgbClr val="000000"/>
                </a:solidFill>
                <a:latin typeface="Comic Sans MS" panose="030F0702030302020204" pitchFamily="66" charset="0"/>
              </a:rPr>
              <a:t>Your nostrils will be invaded by the stench from the sewage-polluted watercourses and town ditches. After the natural quiet of the country road, the birdsong and the wind in the trees, your hearing must attune to the calls of travellers and town criers, the shouts of labourers and the ringing of church bells. In any town on a market day, or during a fair, you will find yourself being jostled by the crowds who come in from the country for the occasion, who live it up rowdily in the taverns. To visit an English town in the late fourteenth century is a bewildering and extreme sensory experience.</a:t>
            </a:r>
            <a:endParaRPr lang="en-GB" dirty="0">
              <a:latin typeface="Comic Sans MS" panose="030F0702030302020204" pitchFamily="66" charset="0"/>
            </a:endParaRPr>
          </a:p>
        </p:txBody>
      </p:sp>
      <p:sp>
        <p:nvSpPr>
          <p:cNvPr id="9" name="TextBox 8">
            <a:extLst>
              <a:ext uri="{FF2B5EF4-FFF2-40B4-BE49-F238E27FC236}">
                <a16:creationId xmlns:a16="http://schemas.microsoft.com/office/drawing/2014/main" id="{53D7A487-5708-4410-ADC1-CA5DA4D073A8}"/>
              </a:ext>
            </a:extLst>
          </p:cNvPr>
          <p:cNvSpPr txBox="1"/>
          <p:nvPr/>
        </p:nvSpPr>
        <p:spPr>
          <a:xfrm>
            <a:off x="378762" y="1936629"/>
            <a:ext cx="7091066" cy="646331"/>
          </a:xfrm>
          <a:prstGeom prst="rect">
            <a:avLst/>
          </a:prstGeom>
          <a:solidFill>
            <a:schemeClr val="bg2"/>
          </a:solidFill>
          <a:ln>
            <a:solidFill>
              <a:schemeClr val="tx1"/>
            </a:solidFill>
          </a:ln>
        </p:spPr>
        <p:txBody>
          <a:bodyPr wrap="square">
            <a:spAutoFit/>
          </a:bodyPr>
          <a:lstStyle/>
          <a:p>
            <a:pPr algn="ctr"/>
            <a:r>
              <a:rPr lang="en-GB" dirty="0">
                <a:solidFill>
                  <a:srgbClr val="FF0000"/>
                </a:solidFill>
                <a:latin typeface="Comic Sans MS" panose="030F0702030302020204" pitchFamily="66" charset="0"/>
              </a:rPr>
              <a:t>List 4 things you, as a visitor to a medieval town would be able to see/hear according to this book</a:t>
            </a:r>
          </a:p>
        </p:txBody>
      </p:sp>
      <p:sp>
        <p:nvSpPr>
          <p:cNvPr id="6" name="Title 1">
            <a:extLst>
              <a:ext uri="{FF2B5EF4-FFF2-40B4-BE49-F238E27FC236}">
                <a16:creationId xmlns:a16="http://schemas.microsoft.com/office/drawing/2014/main" id="{7AD3AFE3-BCA0-782E-2A8E-0E97E631F1EF}"/>
              </a:ext>
            </a:extLst>
          </p:cNvPr>
          <p:cNvSpPr>
            <a:spLocks noGrp="1"/>
          </p:cNvSpPr>
          <p:nvPr>
            <p:ph type="ctrTitle"/>
          </p:nvPr>
        </p:nvSpPr>
        <p:spPr>
          <a:xfrm>
            <a:off x="378762" y="258417"/>
            <a:ext cx="6061795" cy="707947"/>
          </a:xfrm>
        </p:spPr>
        <p:txBody>
          <a:bodyPr>
            <a:normAutofit/>
          </a:bodyPr>
          <a:lstStyle/>
          <a:p>
            <a:pPr algn="l"/>
            <a:r>
              <a:rPr lang="en-US" sz="4000" b="1" dirty="0">
                <a:solidFill>
                  <a:srgbClr val="012D51"/>
                </a:solidFill>
                <a:latin typeface="+mn-lt"/>
              </a:rPr>
              <a:t>World Book Day</a:t>
            </a:r>
          </a:p>
        </p:txBody>
      </p:sp>
      <p:cxnSp>
        <p:nvCxnSpPr>
          <p:cNvPr id="12" name="Straight Connector 11">
            <a:extLst>
              <a:ext uri="{FF2B5EF4-FFF2-40B4-BE49-F238E27FC236}">
                <a16:creationId xmlns:a16="http://schemas.microsoft.com/office/drawing/2014/main" id="{CE242DCC-C21B-168B-48B1-2D0D5C572758}"/>
              </a:ext>
            </a:extLst>
          </p:cNvPr>
          <p:cNvCxnSpPr>
            <a:cxnSpLocks/>
          </p:cNvCxnSpPr>
          <p:nvPr/>
        </p:nvCxnSpPr>
        <p:spPr>
          <a:xfrm>
            <a:off x="378762" y="966365"/>
            <a:ext cx="11828678" cy="0"/>
          </a:xfrm>
          <a:prstGeom prst="line">
            <a:avLst/>
          </a:prstGeom>
          <a:ln w="31750" cap="rnd">
            <a:solidFill>
              <a:srgbClr val="012D51"/>
            </a:solidFill>
          </a:ln>
        </p:spPr>
        <p:style>
          <a:lnRef idx="1">
            <a:schemeClr val="accent1"/>
          </a:lnRef>
          <a:fillRef idx="0">
            <a:schemeClr val="accent1"/>
          </a:fillRef>
          <a:effectRef idx="0">
            <a:schemeClr val="accent1"/>
          </a:effectRef>
          <a:fontRef idx="minor">
            <a:schemeClr val="tx1"/>
          </a:fontRef>
        </p:style>
      </p:cxnSp>
      <p:pic>
        <p:nvPicPr>
          <p:cNvPr id="10" name="Picture 2" descr="The Time Traveler's Guide to Medieval England: A Handbook for Visitors to  the Fourteenth Century: Amazon.co.uk: Mortimer, Ian: 9781439112908: Books">
            <a:extLst>
              <a:ext uri="{FF2B5EF4-FFF2-40B4-BE49-F238E27FC236}">
                <a16:creationId xmlns:a16="http://schemas.microsoft.com/office/drawing/2014/main" id="{87469D42-E77B-4749-A589-D2DBDE001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391" y="258416"/>
            <a:ext cx="3574061" cy="539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12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EC8A35C1-9FC8-4ADA-9B5E-128937291E6B}"/>
              </a:ext>
            </a:extLst>
          </p:cNvPr>
          <p:cNvSpPr>
            <a:spLocks noGrp="1"/>
          </p:cNvSpPr>
          <p:nvPr>
            <p:ph type="subTitle" idx="1"/>
          </p:nvPr>
        </p:nvSpPr>
        <p:spPr>
          <a:xfrm>
            <a:off x="425063" y="1191401"/>
            <a:ext cx="6742726" cy="1495438"/>
          </a:xfrm>
        </p:spPr>
        <p:txBody>
          <a:bodyPr vert="horz" lIns="91440" tIns="45720" rIns="91440" bIns="45720" rtlCol="0" anchor="t">
            <a:normAutofit/>
          </a:bodyPr>
          <a:lstStyle/>
          <a:p>
            <a:pPr algn="l"/>
            <a:r>
              <a:rPr lang="en-US" dirty="0">
                <a:solidFill>
                  <a:srgbClr val="012D51"/>
                </a:solidFill>
              </a:rPr>
              <a:t>Yr13 Assembly on the benefits of reading every day:</a:t>
            </a:r>
          </a:p>
        </p:txBody>
      </p:sp>
      <p:pic>
        <p:nvPicPr>
          <p:cNvPr id="9" name="Content Placeholder 5">
            <a:extLst>
              <a:ext uri="{FF2B5EF4-FFF2-40B4-BE49-F238E27FC236}">
                <a16:creationId xmlns:a16="http://schemas.microsoft.com/office/drawing/2014/main" id="{71E1E985-DEC5-498F-A924-8F6933881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32" y="2206331"/>
            <a:ext cx="2923327" cy="2514252"/>
          </a:xfrm>
          <a:prstGeom prst="rect">
            <a:avLst/>
          </a:prstGeom>
        </p:spPr>
      </p:pic>
      <p:pic>
        <p:nvPicPr>
          <p:cNvPr id="12" name="Picture 11">
            <a:extLst>
              <a:ext uri="{FF2B5EF4-FFF2-40B4-BE49-F238E27FC236}">
                <a16:creationId xmlns:a16="http://schemas.microsoft.com/office/drawing/2014/main" id="{48CBD578-E07E-47C1-A869-977A8EA06997}"/>
              </a:ext>
            </a:extLst>
          </p:cNvPr>
          <p:cNvPicPr>
            <a:picLocks noChangeAspect="1"/>
          </p:cNvPicPr>
          <p:nvPr/>
        </p:nvPicPr>
        <p:blipFill>
          <a:blip r:embed="rId3"/>
          <a:stretch>
            <a:fillRect/>
          </a:stretch>
        </p:blipFill>
        <p:spPr>
          <a:xfrm>
            <a:off x="3497180" y="2412128"/>
            <a:ext cx="3583087" cy="2033744"/>
          </a:xfrm>
          <a:prstGeom prst="rect">
            <a:avLst/>
          </a:prstGeom>
        </p:spPr>
      </p:pic>
      <p:sp>
        <p:nvSpPr>
          <p:cNvPr id="6" name="Title 1">
            <a:extLst>
              <a:ext uri="{FF2B5EF4-FFF2-40B4-BE49-F238E27FC236}">
                <a16:creationId xmlns:a16="http://schemas.microsoft.com/office/drawing/2014/main" id="{F7AC004E-1864-0E61-325A-8271ED3CC700}"/>
              </a:ext>
            </a:extLst>
          </p:cNvPr>
          <p:cNvSpPr>
            <a:spLocks noGrp="1"/>
          </p:cNvSpPr>
          <p:nvPr>
            <p:ph type="ctrTitle"/>
          </p:nvPr>
        </p:nvSpPr>
        <p:spPr>
          <a:xfrm>
            <a:off x="378762" y="258417"/>
            <a:ext cx="6061795" cy="707947"/>
          </a:xfrm>
        </p:spPr>
        <p:txBody>
          <a:bodyPr>
            <a:normAutofit/>
          </a:bodyPr>
          <a:lstStyle/>
          <a:p>
            <a:pPr algn="l"/>
            <a:r>
              <a:rPr lang="en-US" sz="4000" b="1" dirty="0">
                <a:solidFill>
                  <a:srgbClr val="012D51"/>
                </a:solidFill>
                <a:latin typeface="+mn-lt"/>
              </a:rPr>
              <a:t>World Book Day</a:t>
            </a:r>
          </a:p>
        </p:txBody>
      </p:sp>
      <p:cxnSp>
        <p:nvCxnSpPr>
          <p:cNvPr id="8" name="Straight Connector 7">
            <a:extLst>
              <a:ext uri="{FF2B5EF4-FFF2-40B4-BE49-F238E27FC236}">
                <a16:creationId xmlns:a16="http://schemas.microsoft.com/office/drawing/2014/main" id="{D753992F-1748-EA79-9645-3CF206DEBBBF}"/>
              </a:ext>
            </a:extLst>
          </p:cNvPr>
          <p:cNvCxnSpPr>
            <a:cxnSpLocks/>
          </p:cNvCxnSpPr>
          <p:nvPr/>
        </p:nvCxnSpPr>
        <p:spPr>
          <a:xfrm>
            <a:off x="378762" y="966365"/>
            <a:ext cx="11828678" cy="0"/>
          </a:xfrm>
          <a:prstGeom prst="line">
            <a:avLst/>
          </a:prstGeom>
          <a:ln w="31750" cap="rnd">
            <a:solidFill>
              <a:srgbClr val="012D5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432CCCF-B662-44DD-92D2-C90F94A3C6A5}"/>
              </a:ext>
            </a:extLst>
          </p:cNvPr>
          <p:cNvPicPr>
            <a:picLocks noChangeAspect="1"/>
          </p:cNvPicPr>
          <p:nvPr/>
        </p:nvPicPr>
        <p:blipFill rotWithShape="1">
          <a:blip r:embed="rId4"/>
          <a:srcRect l="21900" t="-231" r="20400"/>
          <a:stretch/>
        </p:blipFill>
        <p:spPr>
          <a:xfrm>
            <a:off x="7167789" y="-6390"/>
            <a:ext cx="4461595" cy="5721386"/>
          </a:xfrm>
          <a:prstGeom prst="rect">
            <a:avLst/>
          </a:prstGeom>
        </p:spPr>
      </p:pic>
    </p:spTree>
    <p:extLst>
      <p:ext uri="{BB962C8B-B14F-4D97-AF65-F5344CB8AC3E}">
        <p14:creationId xmlns:p14="http://schemas.microsoft.com/office/powerpoint/2010/main" val="240703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A4F4FCF-658C-1D5B-F32D-0B527D6DAF92}"/>
              </a:ext>
            </a:extLst>
          </p:cNvPr>
          <p:cNvSpPr txBox="1">
            <a:spLocks/>
          </p:cNvSpPr>
          <p:nvPr/>
        </p:nvSpPr>
        <p:spPr>
          <a:xfrm>
            <a:off x="378762" y="1333403"/>
            <a:ext cx="4441716" cy="14954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12D51"/>
                </a:solidFill>
                <a:cs typeface="Calibri"/>
              </a:rPr>
              <a:t>Yr12 Form Assembly literature quiz</a:t>
            </a:r>
          </a:p>
        </p:txBody>
      </p:sp>
      <p:pic>
        <p:nvPicPr>
          <p:cNvPr id="4" name="Content Placeholder 3" descr="A pyramid with text on it&#10;&#10;Description automatically generated">
            <a:extLst>
              <a:ext uri="{FF2B5EF4-FFF2-40B4-BE49-F238E27FC236}">
                <a16:creationId xmlns:a16="http://schemas.microsoft.com/office/drawing/2014/main" id="{062C1A9D-D6E1-517B-CE49-983EC7E0A7C3}"/>
              </a:ext>
            </a:extLst>
          </p:cNvPr>
          <p:cNvPicPr>
            <a:picLocks noGrp="1" noChangeAspect="1"/>
          </p:cNvPicPr>
          <p:nvPr>
            <p:ph idx="1"/>
          </p:nvPr>
        </p:nvPicPr>
        <p:blipFill rotWithShape="1">
          <a:blip r:embed="rId2"/>
          <a:srcRect r="11509"/>
          <a:stretch/>
        </p:blipFill>
        <p:spPr>
          <a:xfrm>
            <a:off x="5070254" y="1285875"/>
            <a:ext cx="6742984" cy="4286250"/>
          </a:xfrm>
        </p:spPr>
      </p:pic>
      <p:sp>
        <p:nvSpPr>
          <p:cNvPr id="2" name="Title 1">
            <a:extLst>
              <a:ext uri="{FF2B5EF4-FFF2-40B4-BE49-F238E27FC236}">
                <a16:creationId xmlns:a16="http://schemas.microsoft.com/office/drawing/2014/main" id="{6E11C234-46DF-C8A6-56F9-AA25E853F2E5}"/>
              </a:ext>
            </a:extLst>
          </p:cNvPr>
          <p:cNvSpPr txBox="1">
            <a:spLocks/>
          </p:cNvSpPr>
          <p:nvPr/>
        </p:nvSpPr>
        <p:spPr>
          <a:xfrm>
            <a:off x="378762" y="258417"/>
            <a:ext cx="6061795" cy="707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12D51"/>
                </a:solidFill>
                <a:latin typeface="+mn-lt"/>
              </a:rPr>
              <a:t>World Book Day</a:t>
            </a:r>
            <a:endParaRPr lang="en-US" sz="4000" b="1" dirty="0">
              <a:solidFill>
                <a:srgbClr val="012D51"/>
              </a:solidFill>
              <a:latin typeface="+mn-lt"/>
            </a:endParaRPr>
          </a:p>
        </p:txBody>
      </p:sp>
      <p:cxnSp>
        <p:nvCxnSpPr>
          <p:cNvPr id="3" name="Straight Connector 2">
            <a:extLst>
              <a:ext uri="{FF2B5EF4-FFF2-40B4-BE49-F238E27FC236}">
                <a16:creationId xmlns:a16="http://schemas.microsoft.com/office/drawing/2014/main" id="{3DF5FE5C-74EE-0EBE-3EB9-C6954C0A1364}"/>
              </a:ext>
            </a:extLst>
          </p:cNvPr>
          <p:cNvCxnSpPr>
            <a:cxnSpLocks/>
          </p:cNvCxnSpPr>
          <p:nvPr/>
        </p:nvCxnSpPr>
        <p:spPr>
          <a:xfrm>
            <a:off x="378762" y="966365"/>
            <a:ext cx="11828678" cy="0"/>
          </a:xfrm>
          <a:prstGeom prst="line">
            <a:avLst/>
          </a:prstGeom>
          <a:ln w="31750" cap="rnd">
            <a:solidFill>
              <a:srgbClr val="012D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3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7"/>
          <p:cNvPicPr preferRelativeResize="0"/>
          <p:nvPr/>
        </p:nvPicPr>
        <p:blipFill>
          <a:blip r:embed="rId3">
            <a:alphaModFix/>
          </a:blip>
          <a:stretch>
            <a:fillRect/>
          </a:stretch>
        </p:blipFill>
        <p:spPr>
          <a:xfrm>
            <a:off x="77767" y="1"/>
            <a:ext cx="1569533" cy="2092700"/>
          </a:xfrm>
          <a:prstGeom prst="rect">
            <a:avLst/>
          </a:prstGeom>
          <a:noFill/>
          <a:ln>
            <a:noFill/>
          </a:ln>
        </p:spPr>
      </p:pic>
      <p:sp>
        <p:nvSpPr>
          <p:cNvPr id="119" name="Google Shape;119;p27"/>
          <p:cNvSpPr/>
          <p:nvPr/>
        </p:nvSpPr>
        <p:spPr>
          <a:xfrm>
            <a:off x="8107834" y="0"/>
            <a:ext cx="4262129" cy="685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8965" lvl="0" indent="0" algn="l" rtl="0">
              <a:spcBef>
                <a:spcPts val="0"/>
              </a:spcBef>
              <a:spcAft>
                <a:spcPts val="0"/>
              </a:spcAft>
              <a:buNone/>
            </a:pPr>
            <a:endParaRPr lang="en-US" sz="2489" dirty="0"/>
          </a:p>
          <a:p>
            <a:pPr marL="608965" lvl="0" indent="0" algn="l" rtl="0">
              <a:spcBef>
                <a:spcPts val="0"/>
              </a:spcBef>
              <a:spcAft>
                <a:spcPts val="0"/>
              </a:spcAft>
              <a:buNone/>
            </a:pPr>
            <a:endParaRPr sz="2489" dirty="0"/>
          </a:p>
          <a:p>
            <a:r>
              <a:rPr lang="en-GB" sz="1800" dirty="0"/>
              <a:t>1. Le journal d’un </a:t>
            </a:r>
            <a:r>
              <a:rPr lang="en-GB" sz="1800" dirty="0" err="1"/>
              <a:t>dégonflé</a:t>
            </a:r>
            <a:r>
              <a:rPr lang="en-GB" sz="1800" dirty="0"/>
              <a:t> </a:t>
            </a:r>
            <a:r>
              <a:rPr lang="en-GB" sz="1800" b="1" dirty="0">
                <a:solidFill>
                  <a:srgbClr val="FF0000"/>
                </a:solidFill>
              </a:rPr>
              <a:t>A</a:t>
            </a:r>
            <a:endParaRPr sz="1800" b="1" dirty="0">
              <a:solidFill>
                <a:srgbClr val="FF0000"/>
              </a:solidFill>
            </a:endParaRPr>
          </a:p>
          <a:p>
            <a:pPr marL="608965" lvl="0" indent="0" algn="l" rtl="0">
              <a:spcBef>
                <a:spcPts val="0"/>
              </a:spcBef>
              <a:spcAft>
                <a:spcPts val="0"/>
              </a:spcAft>
              <a:buNone/>
            </a:pPr>
            <a:endParaRPr sz="1800" dirty="0"/>
          </a:p>
          <a:p>
            <a:r>
              <a:rPr lang="en-GB" sz="1800" dirty="0"/>
              <a:t>2. La Belle et la Bête </a:t>
            </a:r>
            <a:r>
              <a:rPr lang="en-GB" sz="1800" b="1" dirty="0">
                <a:solidFill>
                  <a:srgbClr val="FF0000"/>
                </a:solidFill>
              </a:rPr>
              <a:t>D</a:t>
            </a:r>
            <a:endParaRPr sz="1800" b="1" dirty="0">
              <a:solidFill>
                <a:srgbClr val="FF0000"/>
              </a:solidFill>
            </a:endParaRPr>
          </a:p>
          <a:p>
            <a:pPr marL="608965" lvl="0" indent="0" algn="l" rtl="0">
              <a:spcBef>
                <a:spcPts val="0"/>
              </a:spcBef>
              <a:spcAft>
                <a:spcPts val="0"/>
              </a:spcAft>
              <a:buNone/>
            </a:pPr>
            <a:endParaRPr sz="1800" dirty="0"/>
          </a:p>
          <a:p>
            <a:r>
              <a:rPr lang="en-GB" sz="1800" dirty="0"/>
              <a:t>3.Les </a:t>
            </a:r>
            <a:r>
              <a:rPr lang="en-GB" sz="1800" dirty="0" err="1"/>
              <a:t>aventures</a:t>
            </a:r>
            <a:r>
              <a:rPr lang="en-GB" sz="1800" dirty="0"/>
              <a:t> de Robin des Bois </a:t>
            </a:r>
            <a:r>
              <a:rPr lang="en-GB" sz="1800" b="1" dirty="0">
                <a:solidFill>
                  <a:srgbClr val="FF0000"/>
                </a:solidFill>
              </a:rPr>
              <a:t>E</a:t>
            </a:r>
            <a:endParaRPr sz="1800" b="1" dirty="0">
              <a:solidFill>
                <a:srgbClr val="FF0000"/>
              </a:solidFill>
            </a:endParaRPr>
          </a:p>
          <a:p>
            <a:pPr marL="608965" lvl="0" indent="0" algn="l" rtl="0">
              <a:spcBef>
                <a:spcPts val="0"/>
              </a:spcBef>
              <a:spcAft>
                <a:spcPts val="0"/>
              </a:spcAft>
              <a:buNone/>
            </a:pPr>
            <a:endParaRPr sz="1800" dirty="0"/>
          </a:p>
          <a:p>
            <a:r>
              <a:rPr lang="en-GB" sz="1800" dirty="0"/>
              <a:t>4. La chenille qui fait des </a:t>
            </a:r>
            <a:r>
              <a:rPr lang="en-GB" sz="1800" dirty="0" err="1"/>
              <a:t>trous</a:t>
            </a:r>
            <a:r>
              <a:rPr lang="en-GB" sz="1800" dirty="0"/>
              <a:t> </a:t>
            </a:r>
            <a:r>
              <a:rPr lang="en-GB" sz="1800" b="1" dirty="0">
                <a:solidFill>
                  <a:srgbClr val="FF0000"/>
                </a:solidFill>
              </a:rPr>
              <a:t>J</a:t>
            </a:r>
            <a:endParaRPr sz="1800" b="1" dirty="0">
              <a:solidFill>
                <a:srgbClr val="FF0000"/>
              </a:solidFill>
            </a:endParaRPr>
          </a:p>
          <a:p>
            <a:pPr marL="608965" lvl="0" indent="0" algn="l" rtl="0">
              <a:spcBef>
                <a:spcPts val="0"/>
              </a:spcBef>
              <a:spcAft>
                <a:spcPts val="0"/>
              </a:spcAft>
              <a:buNone/>
            </a:pPr>
            <a:endParaRPr sz="1800" dirty="0"/>
          </a:p>
          <a:p>
            <a:r>
              <a:rPr lang="en-GB" sz="1800" dirty="0"/>
              <a:t>5. Harry Potter et la chambre des   </a:t>
            </a:r>
          </a:p>
          <a:p>
            <a:r>
              <a:rPr lang="en-GB" sz="1800" dirty="0"/>
              <a:t>    Secrets </a:t>
            </a:r>
            <a:r>
              <a:rPr lang="en-GB" sz="1800" b="1" dirty="0">
                <a:solidFill>
                  <a:srgbClr val="FF0000"/>
                </a:solidFill>
              </a:rPr>
              <a:t>C</a:t>
            </a:r>
            <a:endParaRPr sz="1800" b="1" dirty="0">
              <a:solidFill>
                <a:srgbClr val="FF0000"/>
              </a:solidFill>
            </a:endParaRPr>
          </a:p>
          <a:p>
            <a:pPr marL="608965" lvl="0" indent="0" algn="l" rtl="0">
              <a:spcBef>
                <a:spcPts val="0"/>
              </a:spcBef>
              <a:spcAft>
                <a:spcPts val="0"/>
              </a:spcAft>
              <a:buNone/>
            </a:pPr>
            <a:endParaRPr sz="1800" dirty="0"/>
          </a:p>
          <a:p>
            <a:r>
              <a:rPr lang="en-GB" sz="1800" dirty="0"/>
              <a:t>6. Harry Potter et la coupe de feu </a:t>
            </a:r>
            <a:r>
              <a:rPr lang="en-GB" sz="1800" b="1" dirty="0">
                <a:solidFill>
                  <a:srgbClr val="FF0000"/>
                </a:solidFill>
              </a:rPr>
              <a:t> F</a:t>
            </a:r>
            <a:endParaRPr sz="1800" b="1" dirty="0">
              <a:solidFill>
                <a:srgbClr val="FF0000"/>
              </a:solidFill>
            </a:endParaRPr>
          </a:p>
          <a:p>
            <a:pPr marL="608965" lvl="0" indent="0" algn="l" rtl="0">
              <a:spcBef>
                <a:spcPts val="0"/>
              </a:spcBef>
              <a:spcAft>
                <a:spcPts val="0"/>
              </a:spcAft>
              <a:buNone/>
            </a:pPr>
            <a:endParaRPr sz="1800" dirty="0"/>
          </a:p>
          <a:p>
            <a:r>
              <a:rPr lang="en-GB" sz="1800" dirty="0"/>
              <a:t>7. Le </a:t>
            </a:r>
            <a:r>
              <a:rPr lang="en-GB" sz="1800" dirty="0" err="1"/>
              <a:t>meilleur</a:t>
            </a:r>
            <a:r>
              <a:rPr lang="en-GB" sz="1800" dirty="0"/>
              <a:t> </a:t>
            </a:r>
            <a:r>
              <a:rPr lang="en-GB" sz="1800" dirty="0" err="1"/>
              <a:t>chien</a:t>
            </a:r>
            <a:r>
              <a:rPr lang="en-GB" sz="1800" dirty="0"/>
              <a:t> du monde </a:t>
            </a:r>
            <a:r>
              <a:rPr lang="en-GB" sz="1800" b="1" dirty="0">
                <a:solidFill>
                  <a:srgbClr val="FF0000"/>
                </a:solidFill>
              </a:rPr>
              <a:t>H</a:t>
            </a:r>
            <a:endParaRPr sz="1800" b="1" dirty="0">
              <a:solidFill>
                <a:srgbClr val="FF0000"/>
              </a:solidFill>
            </a:endParaRPr>
          </a:p>
          <a:p>
            <a:pPr marL="608965" lvl="0" indent="0" algn="l" rtl="0">
              <a:spcBef>
                <a:spcPts val="0"/>
              </a:spcBef>
              <a:spcAft>
                <a:spcPts val="0"/>
              </a:spcAft>
              <a:buNone/>
            </a:pPr>
            <a:endParaRPr sz="1800" dirty="0"/>
          </a:p>
          <a:p>
            <a:r>
              <a:rPr lang="en-GB" sz="1800" dirty="0"/>
              <a:t>8. Les </a:t>
            </a:r>
            <a:r>
              <a:rPr lang="en-GB" sz="1800" dirty="0" err="1"/>
              <a:t>larmes</a:t>
            </a:r>
            <a:r>
              <a:rPr lang="en-GB" sz="1800" dirty="0"/>
              <a:t> du crocodile </a:t>
            </a:r>
            <a:r>
              <a:rPr lang="en-GB" sz="1800" b="1" dirty="0">
                <a:solidFill>
                  <a:srgbClr val="FF0000"/>
                </a:solidFill>
              </a:rPr>
              <a:t>B</a:t>
            </a:r>
            <a:endParaRPr sz="1800" dirty="0"/>
          </a:p>
          <a:p>
            <a:pPr marL="0" lvl="0" indent="0" algn="l" rtl="0">
              <a:spcBef>
                <a:spcPts val="0"/>
              </a:spcBef>
              <a:spcAft>
                <a:spcPts val="0"/>
              </a:spcAft>
              <a:buNone/>
            </a:pPr>
            <a:endParaRPr sz="1800" dirty="0"/>
          </a:p>
          <a:p>
            <a:r>
              <a:rPr lang="en-GB" sz="1800" dirty="0"/>
              <a:t>9. </a:t>
            </a:r>
            <a:r>
              <a:rPr lang="en-GB" sz="1800" dirty="0" err="1"/>
              <a:t>L’énorme</a:t>
            </a:r>
            <a:r>
              <a:rPr lang="en-GB" sz="1800" dirty="0"/>
              <a:t> crocodile </a:t>
            </a:r>
            <a:r>
              <a:rPr lang="en-GB" sz="1800" b="1" dirty="0">
                <a:solidFill>
                  <a:srgbClr val="FF0000"/>
                </a:solidFill>
              </a:rPr>
              <a:t>L</a:t>
            </a:r>
            <a:endParaRPr sz="1800" b="1" dirty="0">
              <a:solidFill>
                <a:srgbClr val="FF0000"/>
              </a:solidFill>
            </a:endParaRPr>
          </a:p>
          <a:p>
            <a:pPr marL="0" lvl="0" indent="0" algn="l" rtl="0">
              <a:spcBef>
                <a:spcPts val="0"/>
              </a:spcBef>
              <a:spcAft>
                <a:spcPts val="0"/>
              </a:spcAft>
              <a:buNone/>
            </a:pPr>
            <a:endParaRPr sz="1800" dirty="0"/>
          </a:p>
          <a:p>
            <a:r>
              <a:rPr lang="en-GB" sz="1800" dirty="0"/>
              <a:t>10. Le livre de la jungle</a:t>
            </a:r>
            <a:r>
              <a:rPr lang="en-GB" sz="1800" b="1" dirty="0">
                <a:solidFill>
                  <a:srgbClr val="FF0000"/>
                </a:solidFill>
              </a:rPr>
              <a:t> I</a:t>
            </a:r>
            <a:endParaRPr sz="1800" b="1" dirty="0">
              <a:solidFill>
                <a:srgbClr val="FF0000"/>
              </a:solidFill>
            </a:endParaRPr>
          </a:p>
          <a:p>
            <a:pPr marL="0" lvl="0" indent="0" algn="l" rtl="0">
              <a:spcBef>
                <a:spcPts val="0"/>
              </a:spcBef>
              <a:spcAft>
                <a:spcPts val="0"/>
              </a:spcAft>
              <a:buNone/>
            </a:pPr>
            <a:endParaRPr sz="1800" dirty="0"/>
          </a:p>
          <a:p>
            <a:r>
              <a:rPr lang="en-GB" sz="1800" dirty="0"/>
              <a:t>11.  Blanche Neige</a:t>
            </a:r>
            <a:r>
              <a:rPr lang="en-GB" sz="1800" b="1" dirty="0">
                <a:solidFill>
                  <a:srgbClr val="FF0000"/>
                </a:solidFill>
              </a:rPr>
              <a:t> K</a:t>
            </a:r>
            <a:endParaRPr sz="1800" b="1" dirty="0">
              <a:solidFill>
                <a:srgbClr val="FF0000"/>
              </a:solidFill>
            </a:endParaRPr>
          </a:p>
          <a:p>
            <a:pPr marL="0" lvl="0" indent="0" algn="l" rtl="0">
              <a:spcBef>
                <a:spcPts val="0"/>
              </a:spcBef>
              <a:spcAft>
                <a:spcPts val="0"/>
              </a:spcAft>
              <a:buNone/>
            </a:pPr>
            <a:endParaRPr sz="1800" dirty="0"/>
          </a:p>
          <a:p>
            <a:r>
              <a:rPr lang="en-GB" sz="1800" dirty="0"/>
              <a:t>12. Les </a:t>
            </a:r>
            <a:r>
              <a:rPr lang="en-GB" sz="1800" dirty="0" err="1"/>
              <a:t>oeufs</a:t>
            </a:r>
            <a:r>
              <a:rPr lang="en-GB" sz="1800" dirty="0"/>
              <a:t> verts au jambon </a:t>
            </a:r>
            <a:r>
              <a:rPr lang="en-GB" sz="1800" b="1" dirty="0">
                <a:solidFill>
                  <a:srgbClr val="FF0000"/>
                </a:solidFill>
              </a:rPr>
              <a:t>G</a:t>
            </a:r>
            <a:endParaRPr sz="1800" b="1" dirty="0">
              <a:solidFill>
                <a:srgbClr val="FF0000"/>
              </a:solidFill>
            </a:endParaRPr>
          </a:p>
          <a:p>
            <a:pPr marL="0" lvl="0" indent="0" algn="l" rtl="0">
              <a:spcBef>
                <a:spcPts val="0"/>
              </a:spcBef>
              <a:spcAft>
                <a:spcPts val="0"/>
              </a:spcAft>
              <a:buNone/>
            </a:pPr>
            <a:endParaRPr sz="2489" dirty="0"/>
          </a:p>
          <a:p>
            <a:pPr marL="0" lvl="0" indent="0" algn="l" rtl="0">
              <a:spcBef>
                <a:spcPts val="0"/>
              </a:spcBef>
              <a:spcAft>
                <a:spcPts val="0"/>
              </a:spcAft>
              <a:buNone/>
            </a:pPr>
            <a:endParaRPr sz="2489" dirty="0"/>
          </a:p>
        </p:txBody>
      </p:sp>
      <p:pic>
        <p:nvPicPr>
          <p:cNvPr id="120" name="Google Shape;120;p27"/>
          <p:cNvPicPr preferRelativeResize="0"/>
          <p:nvPr/>
        </p:nvPicPr>
        <p:blipFill>
          <a:blip r:embed="rId4">
            <a:alphaModFix/>
          </a:blip>
          <a:stretch>
            <a:fillRect/>
          </a:stretch>
        </p:blipFill>
        <p:spPr>
          <a:xfrm>
            <a:off x="6246670" y="236089"/>
            <a:ext cx="1569533" cy="2092712"/>
          </a:xfrm>
          <a:prstGeom prst="rect">
            <a:avLst/>
          </a:prstGeom>
          <a:noFill/>
          <a:ln>
            <a:noFill/>
          </a:ln>
        </p:spPr>
      </p:pic>
      <p:pic>
        <p:nvPicPr>
          <p:cNvPr id="121" name="Google Shape;121;p27"/>
          <p:cNvPicPr preferRelativeResize="0"/>
          <p:nvPr/>
        </p:nvPicPr>
        <p:blipFill>
          <a:blip r:embed="rId5">
            <a:alphaModFix/>
          </a:blip>
          <a:stretch>
            <a:fillRect/>
          </a:stretch>
        </p:blipFill>
        <p:spPr>
          <a:xfrm>
            <a:off x="1863302" y="5191556"/>
            <a:ext cx="1904100" cy="1356677"/>
          </a:xfrm>
          <a:prstGeom prst="rect">
            <a:avLst/>
          </a:prstGeom>
          <a:noFill/>
          <a:ln>
            <a:noFill/>
          </a:ln>
        </p:spPr>
      </p:pic>
      <p:pic>
        <p:nvPicPr>
          <p:cNvPr id="122" name="Google Shape;122;p27"/>
          <p:cNvPicPr preferRelativeResize="0"/>
          <p:nvPr/>
        </p:nvPicPr>
        <p:blipFill>
          <a:blip r:embed="rId6">
            <a:alphaModFix/>
          </a:blip>
          <a:stretch>
            <a:fillRect/>
          </a:stretch>
        </p:blipFill>
        <p:spPr>
          <a:xfrm>
            <a:off x="3839034" y="236085"/>
            <a:ext cx="1904100" cy="1904100"/>
          </a:xfrm>
          <a:prstGeom prst="rect">
            <a:avLst/>
          </a:prstGeom>
          <a:noFill/>
          <a:ln>
            <a:noFill/>
          </a:ln>
        </p:spPr>
      </p:pic>
      <p:pic>
        <p:nvPicPr>
          <p:cNvPr id="123" name="Google Shape;123;p27"/>
          <p:cNvPicPr preferRelativeResize="0"/>
          <p:nvPr/>
        </p:nvPicPr>
        <p:blipFill>
          <a:blip r:embed="rId7">
            <a:alphaModFix/>
          </a:blip>
          <a:stretch>
            <a:fillRect/>
          </a:stretch>
        </p:blipFill>
        <p:spPr>
          <a:xfrm>
            <a:off x="1813069" y="2831385"/>
            <a:ext cx="1860200" cy="1860200"/>
          </a:xfrm>
          <a:prstGeom prst="rect">
            <a:avLst/>
          </a:prstGeom>
          <a:noFill/>
          <a:ln>
            <a:noFill/>
          </a:ln>
        </p:spPr>
      </p:pic>
      <p:pic>
        <p:nvPicPr>
          <p:cNvPr id="124" name="Google Shape;124;p27"/>
          <p:cNvPicPr preferRelativeResize="0"/>
          <p:nvPr/>
        </p:nvPicPr>
        <p:blipFill>
          <a:blip r:embed="rId8">
            <a:alphaModFix/>
          </a:blip>
          <a:stretch>
            <a:fillRect/>
          </a:stretch>
        </p:blipFill>
        <p:spPr>
          <a:xfrm>
            <a:off x="1958384" y="258767"/>
            <a:ext cx="1569533" cy="2414667"/>
          </a:xfrm>
          <a:prstGeom prst="rect">
            <a:avLst/>
          </a:prstGeom>
          <a:noFill/>
          <a:ln>
            <a:noFill/>
          </a:ln>
        </p:spPr>
      </p:pic>
      <p:pic>
        <p:nvPicPr>
          <p:cNvPr id="125" name="Google Shape;125;p27"/>
          <p:cNvPicPr preferRelativeResize="0"/>
          <p:nvPr/>
        </p:nvPicPr>
        <p:blipFill>
          <a:blip r:embed="rId9">
            <a:alphaModFix/>
          </a:blip>
          <a:stretch>
            <a:fillRect/>
          </a:stretch>
        </p:blipFill>
        <p:spPr>
          <a:xfrm>
            <a:off x="77767" y="4740613"/>
            <a:ext cx="1569533" cy="1860188"/>
          </a:xfrm>
          <a:prstGeom prst="rect">
            <a:avLst/>
          </a:prstGeom>
          <a:noFill/>
          <a:ln>
            <a:noFill/>
          </a:ln>
        </p:spPr>
      </p:pic>
      <p:pic>
        <p:nvPicPr>
          <p:cNvPr id="126" name="Google Shape;126;p27"/>
          <p:cNvPicPr preferRelativeResize="0"/>
          <p:nvPr/>
        </p:nvPicPr>
        <p:blipFill>
          <a:blip r:embed="rId10">
            <a:alphaModFix/>
          </a:blip>
          <a:stretch>
            <a:fillRect/>
          </a:stretch>
        </p:blipFill>
        <p:spPr>
          <a:xfrm>
            <a:off x="3884759" y="4633631"/>
            <a:ext cx="1717533" cy="2074003"/>
          </a:xfrm>
          <a:prstGeom prst="rect">
            <a:avLst/>
          </a:prstGeom>
          <a:noFill/>
          <a:ln>
            <a:noFill/>
          </a:ln>
        </p:spPr>
      </p:pic>
      <p:pic>
        <p:nvPicPr>
          <p:cNvPr id="127" name="Google Shape;127;p27"/>
          <p:cNvPicPr preferRelativeResize="0"/>
          <p:nvPr/>
        </p:nvPicPr>
        <p:blipFill>
          <a:blip r:embed="rId11">
            <a:alphaModFix/>
          </a:blip>
          <a:stretch>
            <a:fillRect/>
          </a:stretch>
        </p:blipFill>
        <p:spPr>
          <a:xfrm>
            <a:off x="3909767" y="2384779"/>
            <a:ext cx="1428067" cy="2004304"/>
          </a:xfrm>
          <a:prstGeom prst="rect">
            <a:avLst/>
          </a:prstGeom>
          <a:noFill/>
          <a:ln>
            <a:noFill/>
          </a:ln>
        </p:spPr>
      </p:pic>
      <p:pic>
        <p:nvPicPr>
          <p:cNvPr id="128" name="Google Shape;128;p27"/>
          <p:cNvPicPr preferRelativeResize="0"/>
          <p:nvPr/>
        </p:nvPicPr>
        <p:blipFill>
          <a:blip r:embed="rId12">
            <a:alphaModFix/>
          </a:blip>
          <a:stretch>
            <a:fillRect/>
          </a:stretch>
        </p:blipFill>
        <p:spPr>
          <a:xfrm>
            <a:off x="5758289" y="5231400"/>
            <a:ext cx="2193544" cy="1485067"/>
          </a:xfrm>
          <a:prstGeom prst="rect">
            <a:avLst/>
          </a:prstGeom>
          <a:noFill/>
          <a:ln>
            <a:noFill/>
          </a:ln>
        </p:spPr>
      </p:pic>
      <p:pic>
        <p:nvPicPr>
          <p:cNvPr id="129" name="Google Shape;129;p27"/>
          <p:cNvPicPr preferRelativeResize="0"/>
          <p:nvPr/>
        </p:nvPicPr>
        <p:blipFill>
          <a:blip r:embed="rId13">
            <a:alphaModFix/>
          </a:blip>
          <a:stretch>
            <a:fillRect/>
          </a:stretch>
        </p:blipFill>
        <p:spPr>
          <a:xfrm>
            <a:off x="148500" y="2431947"/>
            <a:ext cx="1428067" cy="2177052"/>
          </a:xfrm>
          <a:prstGeom prst="rect">
            <a:avLst/>
          </a:prstGeom>
          <a:noFill/>
          <a:ln>
            <a:noFill/>
          </a:ln>
        </p:spPr>
      </p:pic>
      <p:pic>
        <p:nvPicPr>
          <p:cNvPr id="130" name="Google Shape;130;p27"/>
          <p:cNvPicPr preferRelativeResize="0"/>
          <p:nvPr/>
        </p:nvPicPr>
        <p:blipFill>
          <a:blip r:embed="rId14">
            <a:alphaModFix/>
          </a:blip>
          <a:stretch>
            <a:fillRect/>
          </a:stretch>
        </p:blipFill>
        <p:spPr>
          <a:xfrm>
            <a:off x="5938066" y="2505708"/>
            <a:ext cx="1569533" cy="2380541"/>
          </a:xfrm>
          <a:prstGeom prst="rect">
            <a:avLst/>
          </a:prstGeom>
          <a:noFill/>
          <a:ln>
            <a:noFill/>
          </a:ln>
        </p:spPr>
      </p:pic>
      <p:sp>
        <p:nvSpPr>
          <p:cNvPr id="4" name="Star: 7 Points 3">
            <a:extLst>
              <a:ext uri="{FF2B5EF4-FFF2-40B4-BE49-F238E27FC236}">
                <a16:creationId xmlns:a16="http://schemas.microsoft.com/office/drawing/2014/main" id="{2FE176D2-1C70-4B3A-730F-22DADFD7F76D}"/>
              </a:ext>
            </a:extLst>
          </p:cNvPr>
          <p:cNvSpPr/>
          <p:nvPr/>
        </p:nvSpPr>
        <p:spPr>
          <a:xfrm>
            <a:off x="1187531" y="692724"/>
            <a:ext cx="623453" cy="643245"/>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A</a:t>
            </a:r>
            <a:endParaRPr lang="en-US" sz="2489" dirty="0"/>
          </a:p>
        </p:txBody>
      </p:sp>
      <p:sp>
        <p:nvSpPr>
          <p:cNvPr id="5" name="Star: 7 Points 4">
            <a:extLst>
              <a:ext uri="{FF2B5EF4-FFF2-40B4-BE49-F238E27FC236}">
                <a16:creationId xmlns:a16="http://schemas.microsoft.com/office/drawing/2014/main" id="{2666F6A1-33D8-FFA9-1AD9-313044746AAD}"/>
              </a:ext>
            </a:extLst>
          </p:cNvPr>
          <p:cNvSpPr/>
          <p:nvPr/>
        </p:nvSpPr>
        <p:spPr>
          <a:xfrm>
            <a:off x="1098467" y="4077192"/>
            <a:ext cx="663037" cy="534389"/>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E</a:t>
            </a:r>
            <a:endParaRPr lang="en-US" sz="2489" dirty="0"/>
          </a:p>
        </p:txBody>
      </p:sp>
      <p:sp>
        <p:nvSpPr>
          <p:cNvPr id="6" name="Star: 7 Points 5">
            <a:extLst>
              <a:ext uri="{FF2B5EF4-FFF2-40B4-BE49-F238E27FC236}">
                <a16:creationId xmlns:a16="http://schemas.microsoft.com/office/drawing/2014/main" id="{E3C79A81-6B48-2561-B1AA-42CA13DE7AAC}"/>
              </a:ext>
            </a:extLst>
          </p:cNvPr>
          <p:cNvSpPr/>
          <p:nvPr/>
        </p:nvSpPr>
        <p:spPr>
          <a:xfrm>
            <a:off x="1197428" y="6175167"/>
            <a:ext cx="663037" cy="643245"/>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I</a:t>
            </a:r>
            <a:endParaRPr lang="en-US" sz="2489" dirty="0"/>
          </a:p>
        </p:txBody>
      </p:sp>
      <p:sp>
        <p:nvSpPr>
          <p:cNvPr id="7" name="Star: 7 Points 6">
            <a:extLst>
              <a:ext uri="{FF2B5EF4-FFF2-40B4-BE49-F238E27FC236}">
                <a16:creationId xmlns:a16="http://schemas.microsoft.com/office/drawing/2014/main" id="{D4B1AAB3-A101-1803-50AA-4EA3A02E9D2C}"/>
              </a:ext>
            </a:extLst>
          </p:cNvPr>
          <p:cNvSpPr/>
          <p:nvPr/>
        </p:nvSpPr>
        <p:spPr>
          <a:xfrm>
            <a:off x="3127168" y="69271"/>
            <a:ext cx="643245" cy="593765"/>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B</a:t>
            </a:r>
            <a:endParaRPr lang="en-US" sz="2489" dirty="0"/>
          </a:p>
        </p:txBody>
      </p:sp>
      <p:sp>
        <p:nvSpPr>
          <p:cNvPr id="8" name="Star: 7 Points 7">
            <a:extLst>
              <a:ext uri="{FF2B5EF4-FFF2-40B4-BE49-F238E27FC236}">
                <a16:creationId xmlns:a16="http://schemas.microsoft.com/office/drawing/2014/main" id="{5F85CCB1-248D-25DC-4691-F08AA4C9648C}"/>
              </a:ext>
            </a:extLst>
          </p:cNvPr>
          <p:cNvSpPr/>
          <p:nvPr/>
        </p:nvSpPr>
        <p:spPr>
          <a:xfrm>
            <a:off x="3226130" y="4096986"/>
            <a:ext cx="643245" cy="593765"/>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F</a:t>
            </a:r>
            <a:endParaRPr lang="en-US" sz="2489" dirty="0"/>
          </a:p>
        </p:txBody>
      </p:sp>
      <p:sp>
        <p:nvSpPr>
          <p:cNvPr id="9" name="Star: 7 Points 8">
            <a:extLst>
              <a:ext uri="{FF2B5EF4-FFF2-40B4-BE49-F238E27FC236}">
                <a16:creationId xmlns:a16="http://schemas.microsoft.com/office/drawing/2014/main" id="{E69F0EA8-DDE9-CAEF-CEA4-261FBBB5C03F}"/>
              </a:ext>
            </a:extLst>
          </p:cNvPr>
          <p:cNvSpPr/>
          <p:nvPr/>
        </p:nvSpPr>
        <p:spPr>
          <a:xfrm>
            <a:off x="1810987" y="4858986"/>
            <a:ext cx="702623" cy="603661"/>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J</a:t>
            </a:r>
            <a:endParaRPr lang="en-US" sz="2489" dirty="0"/>
          </a:p>
        </p:txBody>
      </p:sp>
      <p:sp>
        <p:nvSpPr>
          <p:cNvPr id="10" name="Star: 7 Points 9">
            <a:extLst>
              <a:ext uri="{FF2B5EF4-FFF2-40B4-BE49-F238E27FC236}">
                <a16:creationId xmlns:a16="http://schemas.microsoft.com/office/drawing/2014/main" id="{84BD4E23-F2C0-51DB-D593-34FEE2D5A4CB}"/>
              </a:ext>
            </a:extLst>
          </p:cNvPr>
          <p:cNvSpPr/>
          <p:nvPr/>
        </p:nvSpPr>
        <p:spPr>
          <a:xfrm>
            <a:off x="5215247" y="2671946"/>
            <a:ext cx="623453" cy="712519"/>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G</a:t>
            </a:r>
            <a:endParaRPr lang="en-US" sz="2489" dirty="0"/>
          </a:p>
        </p:txBody>
      </p:sp>
      <p:sp>
        <p:nvSpPr>
          <p:cNvPr id="11" name="Star: 7 Points 10">
            <a:extLst>
              <a:ext uri="{FF2B5EF4-FFF2-40B4-BE49-F238E27FC236}">
                <a16:creationId xmlns:a16="http://schemas.microsoft.com/office/drawing/2014/main" id="{7F2261D6-33A3-12E4-1EC3-B5DD5FD00B55}"/>
              </a:ext>
            </a:extLst>
          </p:cNvPr>
          <p:cNvSpPr/>
          <p:nvPr/>
        </p:nvSpPr>
        <p:spPr>
          <a:xfrm>
            <a:off x="5522026" y="1108362"/>
            <a:ext cx="722415" cy="633349"/>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C</a:t>
            </a:r>
            <a:endParaRPr lang="en-US" sz="2489" dirty="0"/>
          </a:p>
        </p:txBody>
      </p:sp>
      <p:sp>
        <p:nvSpPr>
          <p:cNvPr id="12" name="Star: 7 Points 11">
            <a:extLst>
              <a:ext uri="{FF2B5EF4-FFF2-40B4-BE49-F238E27FC236}">
                <a16:creationId xmlns:a16="http://schemas.microsoft.com/office/drawing/2014/main" id="{915F2AC3-C4F4-BFE1-F9C8-00FEC3424FB6}"/>
              </a:ext>
            </a:extLst>
          </p:cNvPr>
          <p:cNvSpPr/>
          <p:nvPr/>
        </p:nvSpPr>
        <p:spPr>
          <a:xfrm>
            <a:off x="7451766" y="69271"/>
            <a:ext cx="603661" cy="663039"/>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D</a:t>
            </a:r>
            <a:endParaRPr lang="en-US" sz="2489" dirty="0"/>
          </a:p>
        </p:txBody>
      </p:sp>
      <p:sp>
        <p:nvSpPr>
          <p:cNvPr id="13" name="Star: 7 Points 12">
            <a:extLst>
              <a:ext uri="{FF2B5EF4-FFF2-40B4-BE49-F238E27FC236}">
                <a16:creationId xmlns:a16="http://schemas.microsoft.com/office/drawing/2014/main" id="{D0F27946-565C-E639-8EDE-9D99188ED184}"/>
              </a:ext>
            </a:extLst>
          </p:cNvPr>
          <p:cNvSpPr/>
          <p:nvPr/>
        </p:nvSpPr>
        <p:spPr>
          <a:xfrm>
            <a:off x="7283533" y="3236025"/>
            <a:ext cx="672935" cy="663039"/>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H</a:t>
            </a:r>
            <a:endParaRPr lang="en-US" sz="2489" dirty="0"/>
          </a:p>
        </p:txBody>
      </p:sp>
      <p:sp>
        <p:nvSpPr>
          <p:cNvPr id="14" name="Star: 7 Points 13">
            <a:extLst>
              <a:ext uri="{FF2B5EF4-FFF2-40B4-BE49-F238E27FC236}">
                <a16:creationId xmlns:a16="http://schemas.microsoft.com/office/drawing/2014/main" id="{DCE3E339-BD9E-E2CD-0BA9-47376CE5B660}"/>
              </a:ext>
            </a:extLst>
          </p:cNvPr>
          <p:cNvSpPr/>
          <p:nvPr/>
        </p:nvSpPr>
        <p:spPr>
          <a:xfrm>
            <a:off x="5047013" y="4473038"/>
            <a:ext cx="692727" cy="593765"/>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K</a:t>
            </a:r>
            <a:endParaRPr lang="en-US" sz="2489" dirty="0"/>
          </a:p>
        </p:txBody>
      </p:sp>
      <p:sp>
        <p:nvSpPr>
          <p:cNvPr id="15" name="Star: 7 Points 14">
            <a:extLst>
              <a:ext uri="{FF2B5EF4-FFF2-40B4-BE49-F238E27FC236}">
                <a16:creationId xmlns:a16="http://schemas.microsoft.com/office/drawing/2014/main" id="{208BAB2B-0B46-774F-F9AD-7B6D367AEF7D}"/>
              </a:ext>
            </a:extLst>
          </p:cNvPr>
          <p:cNvSpPr/>
          <p:nvPr/>
        </p:nvSpPr>
        <p:spPr>
          <a:xfrm>
            <a:off x="7313221" y="4858986"/>
            <a:ext cx="742207" cy="603661"/>
          </a:xfrm>
          <a:prstGeom prst="star7">
            <a:avLst/>
          </a:prstGeom>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2489" dirty="0">
                <a:cs typeface="Arial"/>
              </a:rPr>
              <a:t>L</a:t>
            </a:r>
            <a:endParaRPr lang="en-US" sz="2489" dirty="0"/>
          </a:p>
        </p:txBody>
      </p:sp>
    </p:spTree>
    <p:extLst>
      <p:ext uri="{BB962C8B-B14F-4D97-AF65-F5344CB8AC3E}">
        <p14:creationId xmlns:p14="http://schemas.microsoft.com/office/powerpoint/2010/main" val="192455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bg/>
                                          </p:spTgt>
                                        </p:tgtEl>
                                        <p:attrNameLst>
                                          <p:attrName>style.visibility</p:attrName>
                                        </p:attrNameLst>
                                      </p:cBhvr>
                                      <p:to>
                                        <p:strVal val="visible"/>
                                      </p:to>
                                    </p:set>
                                    <p:anim calcmode="lin" valueType="num">
                                      <p:cBhvr additive="base">
                                        <p:cTn id="7" dur="500" fill="hold"/>
                                        <p:tgtEl>
                                          <p:spTgt spid="1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2" end="2"/>
                                            </p:txEl>
                                          </p:spTgt>
                                        </p:tgtEl>
                                        <p:attrNameLst>
                                          <p:attrName>style.visibility</p:attrName>
                                        </p:attrNameLst>
                                      </p:cBhvr>
                                      <p:to>
                                        <p:strVal val="visible"/>
                                      </p:to>
                                    </p:set>
                                    <p:anim calcmode="lin" valueType="num">
                                      <p:cBhvr additive="base">
                                        <p:cTn id="13"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4" end="4"/>
                                            </p:txEl>
                                          </p:spTgt>
                                        </p:tgtEl>
                                        <p:attrNameLst>
                                          <p:attrName>style.visibility</p:attrName>
                                        </p:attrNameLst>
                                      </p:cBhvr>
                                      <p:to>
                                        <p:strVal val="visible"/>
                                      </p:to>
                                    </p:set>
                                    <p:anim calcmode="lin" valueType="num">
                                      <p:cBhvr additive="base">
                                        <p:cTn id="19"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6" end="6"/>
                                            </p:txEl>
                                          </p:spTgt>
                                        </p:tgtEl>
                                        <p:attrNameLst>
                                          <p:attrName>style.visibility</p:attrName>
                                        </p:attrNameLst>
                                      </p:cBhvr>
                                      <p:to>
                                        <p:strVal val="visible"/>
                                      </p:to>
                                    </p:set>
                                    <p:anim calcmode="lin" valueType="num">
                                      <p:cBhvr additive="base">
                                        <p:cTn id="25" dur="500" fill="hold"/>
                                        <p:tgtEl>
                                          <p:spTgt spid="1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8" end="8"/>
                                            </p:txEl>
                                          </p:spTgt>
                                        </p:tgtEl>
                                        <p:attrNameLst>
                                          <p:attrName>style.visibility</p:attrName>
                                        </p:attrNameLst>
                                      </p:cBhvr>
                                      <p:to>
                                        <p:strVal val="visible"/>
                                      </p:to>
                                    </p:set>
                                    <p:anim calcmode="lin" valueType="num">
                                      <p:cBhvr additive="base">
                                        <p:cTn id="31" dur="500" fill="hold"/>
                                        <p:tgtEl>
                                          <p:spTgt spid="11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9">
                                            <p:txEl>
                                              <p:pRg st="10" end="10"/>
                                            </p:txEl>
                                          </p:spTgt>
                                        </p:tgtEl>
                                        <p:attrNameLst>
                                          <p:attrName>style.visibility</p:attrName>
                                        </p:attrNameLst>
                                      </p:cBhvr>
                                      <p:to>
                                        <p:strVal val="visible"/>
                                      </p:to>
                                    </p:set>
                                    <p:anim calcmode="lin" valueType="num">
                                      <p:cBhvr additive="base">
                                        <p:cTn id="37" dur="500" fill="hold"/>
                                        <p:tgtEl>
                                          <p:spTgt spid="11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9">
                                            <p:txEl>
                                              <p:pRg st="11" end="11"/>
                                            </p:txEl>
                                          </p:spTgt>
                                        </p:tgtEl>
                                        <p:attrNameLst>
                                          <p:attrName>style.visibility</p:attrName>
                                        </p:attrNameLst>
                                      </p:cBhvr>
                                      <p:to>
                                        <p:strVal val="visible"/>
                                      </p:to>
                                    </p:set>
                                    <p:anim calcmode="lin" valueType="num">
                                      <p:cBhvr additive="base">
                                        <p:cTn id="43" dur="500" fill="hold"/>
                                        <p:tgtEl>
                                          <p:spTgt spid="11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9">
                                            <p:txEl>
                                              <p:pRg st="13" end="13"/>
                                            </p:txEl>
                                          </p:spTgt>
                                        </p:tgtEl>
                                        <p:attrNameLst>
                                          <p:attrName>style.visibility</p:attrName>
                                        </p:attrNameLst>
                                      </p:cBhvr>
                                      <p:to>
                                        <p:strVal val="visible"/>
                                      </p:to>
                                    </p:set>
                                    <p:anim calcmode="lin" valueType="num">
                                      <p:cBhvr additive="base">
                                        <p:cTn id="49" dur="500" fill="hold"/>
                                        <p:tgtEl>
                                          <p:spTgt spid="119">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9">
                                            <p:txEl>
                                              <p:pRg st="15" end="15"/>
                                            </p:txEl>
                                          </p:spTgt>
                                        </p:tgtEl>
                                        <p:attrNameLst>
                                          <p:attrName>style.visibility</p:attrName>
                                        </p:attrNameLst>
                                      </p:cBhvr>
                                      <p:to>
                                        <p:strVal val="visible"/>
                                      </p:to>
                                    </p:set>
                                    <p:anim calcmode="lin" valueType="num">
                                      <p:cBhvr additive="base">
                                        <p:cTn id="55" dur="500" fill="hold"/>
                                        <p:tgtEl>
                                          <p:spTgt spid="119">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9">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9">
                                            <p:txEl>
                                              <p:pRg st="17" end="17"/>
                                            </p:txEl>
                                          </p:spTgt>
                                        </p:tgtEl>
                                        <p:attrNameLst>
                                          <p:attrName>style.visibility</p:attrName>
                                        </p:attrNameLst>
                                      </p:cBhvr>
                                      <p:to>
                                        <p:strVal val="visible"/>
                                      </p:to>
                                    </p:set>
                                    <p:anim calcmode="lin" valueType="num">
                                      <p:cBhvr additive="base">
                                        <p:cTn id="61" dur="500" fill="hold"/>
                                        <p:tgtEl>
                                          <p:spTgt spid="119">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9">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9">
                                            <p:txEl>
                                              <p:pRg st="19" end="19"/>
                                            </p:txEl>
                                          </p:spTgt>
                                        </p:tgtEl>
                                        <p:attrNameLst>
                                          <p:attrName>style.visibility</p:attrName>
                                        </p:attrNameLst>
                                      </p:cBhvr>
                                      <p:to>
                                        <p:strVal val="visible"/>
                                      </p:to>
                                    </p:set>
                                    <p:anim calcmode="lin" valueType="num">
                                      <p:cBhvr additive="base">
                                        <p:cTn id="67" dur="500" fill="hold"/>
                                        <p:tgtEl>
                                          <p:spTgt spid="119">
                                            <p:txEl>
                                              <p:pRg st="19" end="1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9">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9">
                                            <p:txEl>
                                              <p:pRg st="21" end="21"/>
                                            </p:txEl>
                                          </p:spTgt>
                                        </p:tgtEl>
                                        <p:attrNameLst>
                                          <p:attrName>style.visibility</p:attrName>
                                        </p:attrNameLst>
                                      </p:cBhvr>
                                      <p:to>
                                        <p:strVal val="visible"/>
                                      </p:to>
                                    </p:set>
                                    <p:anim calcmode="lin" valueType="num">
                                      <p:cBhvr additive="base">
                                        <p:cTn id="73" dur="500" fill="hold"/>
                                        <p:tgtEl>
                                          <p:spTgt spid="119">
                                            <p:txEl>
                                              <p:pRg st="21" end="2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9">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9">
                                            <p:txEl>
                                              <p:pRg st="23" end="23"/>
                                            </p:txEl>
                                          </p:spTgt>
                                        </p:tgtEl>
                                        <p:attrNameLst>
                                          <p:attrName>style.visibility</p:attrName>
                                        </p:attrNameLst>
                                      </p:cBhvr>
                                      <p:to>
                                        <p:strVal val="visible"/>
                                      </p:to>
                                    </p:set>
                                    <p:anim calcmode="lin" valueType="num">
                                      <p:cBhvr additive="base">
                                        <p:cTn id="79" dur="500" fill="hold"/>
                                        <p:tgtEl>
                                          <p:spTgt spid="119">
                                            <p:txEl>
                                              <p:pRg st="23" end="2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9">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19">
                                            <p:txEl>
                                              <p:pRg st="25" end="25"/>
                                            </p:txEl>
                                          </p:spTgt>
                                        </p:tgtEl>
                                        <p:attrNameLst>
                                          <p:attrName>style.visibility</p:attrName>
                                        </p:attrNameLst>
                                      </p:cBhvr>
                                      <p:to>
                                        <p:strVal val="visible"/>
                                      </p:to>
                                    </p:set>
                                    <p:anim calcmode="lin" valueType="num">
                                      <p:cBhvr additive="base">
                                        <p:cTn id="85" dur="500" fill="hold"/>
                                        <p:tgtEl>
                                          <p:spTgt spid="119">
                                            <p:txEl>
                                              <p:pRg st="25" end="2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9">
                                            <p:txEl>
                                              <p:pRg st="25" end="2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and blue text with red text&#10;&#10;Description automatically generated">
            <a:extLst>
              <a:ext uri="{FF2B5EF4-FFF2-40B4-BE49-F238E27FC236}">
                <a16:creationId xmlns:a16="http://schemas.microsoft.com/office/drawing/2014/main" id="{BBDDFFBB-F865-7083-7C83-F431F62BE41B}"/>
              </a:ext>
            </a:extLst>
          </p:cNvPr>
          <p:cNvPicPr>
            <a:picLocks noChangeAspect="1"/>
          </p:cNvPicPr>
          <p:nvPr/>
        </p:nvPicPr>
        <p:blipFill rotWithShape="1">
          <a:blip r:embed="rId2"/>
          <a:srcRect l="2946" r="73489" b="2605"/>
          <a:stretch/>
        </p:blipFill>
        <p:spPr>
          <a:xfrm>
            <a:off x="976708" y="1150168"/>
            <a:ext cx="2899553" cy="4205795"/>
          </a:xfrm>
          <a:prstGeom prst="rect">
            <a:avLst/>
          </a:prstGeom>
        </p:spPr>
      </p:pic>
      <p:pic>
        <p:nvPicPr>
          <p:cNvPr id="8" name="Picture 7" descr="A black and blue text with red text&#10;&#10;Description automatically generated">
            <a:extLst>
              <a:ext uri="{FF2B5EF4-FFF2-40B4-BE49-F238E27FC236}">
                <a16:creationId xmlns:a16="http://schemas.microsoft.com/office/drawing/2014/main" id="{67FBFB01-BB12-AA3A-EEEF-7FAED4327235}"/>
              </a:ext>
            </a:extLst>
          </p:cNvPr>
          <p:cNvPicPr>
            <a:picLocks noChangeAspect="1"/>
          </p:cNvPicPr>
          <p:nvPr/>
        </p:nvPicPr>
        <p:blipFill rotWithShape="1">
          <a:blip r:embed="rId2"/>
          <a:srcRect l="50646" r="26616" b="5964"/>
          <a:stretch/>
        </p:blipFill>
        <p:spPr>
          <a:xfrm>
            <a:off x="8387617" y="1150168"/>
            <a:ext cx="2991489" cy="4363988"/>
          </a:xfrm>
          <a:prstGeom prst="rect">
            <a:avLst/>
          </a:prstGeom>
        </p:spPr>
      </p:pic>
      <p:sp>
        <p:nvSpPr>
          <p:cNvPr id="4" name="TextBox 3">
            <a:extLst>
              <a:ext uri="{FF2B5EF4-FFF2-40B4-BE49-F238E27FC236}">
                <a16:creationId xmlns:a16="http://schemas.microsoft.com/office/drawing/2014/main" id="{AC174FA4-278F-ECB9-0236-284E0742C253}"/>
              </a:ext>
            </a:extLst>
          </p:cNvPr>
          <p:cNvSpPr txBox="1"/>
          <p:nvPr/>
        </p:nvSpPr>
        <p:spPr>
          <a:xfrm>
            <a:off x="4810604" y="2690336"/>
            <a:ext cx="2570792" cy="1477328"/>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Arial"/>
              </a:rPr>
              <a:t>Work with a partner to translate as many of the book titles as you can into English.</a:t>
            </a:r>
          </a:p>
          <a:p>
            <a:r>
              <a:rPr lang="en-US" b="1" dirty="0">
                <a:cs typeface="Arial"/>
              </a:rPr>
              <a:t>Back of books!</a:t>
            </a:r>
          </a:p>
        </p:txBody>
      </p:sp>
      <p:sp>
        <p:nvSpPr>
          <p:cNvPr id="5" name="Title 1">
            <a:extLst>
              <a:ext uri="{FF2B5EF4-FFF2-40B4-BE49-F238E27FC236}">
                <a16:creationId xmlns:a16="http://schemas.microsoft.com/office/drawing/2014/main" id="{11C60D1E-138E-4EB0-E671-80DDD6FE2E76}"/>
              </a:ext>
            </a:extLst>
          </p:cNvPr>
          <p:cNvSpPr txBox="1">
            <a:spLocks/>
          </p:cNvSpPr>
          <p:nvPr/>
        </p:nvSpPr>
        <p:spPr>
          <a:xfrm>
            <a:off x="378762" y="258417"/>
            <a:ext cx="6061795" cy="707947"/>
          </a:xfrm>
          <a:prstGeom prst="rect">
            <a:avLst/>
          </a:prstGeom>
        </p:spPr>
        <p:txBody>
          <a:bodyPr spcFirstLastPara="1" vert="horz" wrap="square" lIns="91425" tIns="91425" rIns="91425" bIns="91425" rtlCol="0" anchor="t" anchorCtr="0">
            <a:normAutofit lnSpcReduction="10000"/>
          </a:bodyPr>
          <a:lstStyle>
            <a:lvl1pPr lvl="0" algn="l" defTabSz="914400" rtl="0" eaLnBrk="1" latinLnBrk="0" hangingPunct="1">
              <a:lnSpc>
                <a:spcPct val="90000"/>
              </a:lnSpc>
              <a:spcBef>
                <a:spcPts val="0"/>
              </a:spcBef>
              <a:spcAft>
                <a:spcPts val="0"/>
              </a:spcAft>
              <a:buSzPts val="2800"/>
              <a:buNone/>
              <a:defRPr sz="4400" kern="1200">
                <a:solidFill>
                  <a:schemeClr val="tx1"/>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sz="4000" b="1">
                <a:solidFill>
                  <a:srgbClr val="012D51"/>
                </a:solidFill>
                <a:latin typeface="+mn-lt"/>
              </a:rPr>
              <a:t>World Book Day</a:t>
            </a:r>
            <a:endParaRPr lang="en-US" sz="4000" b="1" dirty="0">
              <a:solidFill>
                <a:srgbClr val="012D51"/>
              </a:solidFill>
              <a:latin typeface="+mn-lt"/>
            </a:endParaRPr>
          </a:p>
        </p:txBody>
      </p:sp>
      <p:cxnSp>
        <p:nvCxnSpPr>
          <p:cNvPr id="10" name="Straight Connector 9">
            <a:extLst>
              <a:ext uri="{FF2B5EF4-FFF2-40B4-BE49-F238E27FC236}">
                <a16:creationId xmlns:a16="http://schemas.microsoft.com/office/drawing/2014/main" id="{3DDB38EC-FED0-764E-6730-55CDA420B9D7}"/>
              </a:ext>
            </a:extLst>
          </p:cNvPr>
          <p:cNvCxnSpPr>
            <a:cxnSpLocks/>
          </p:cNvCxnSpPr>
          <p:nvPr/>
        </p:nvCxnSpPr>
        <p:spPr>
          <a:xfrm>
            <a:off x="378762" y="966365"/>
            <a:ext cx="11828678" cy="0"/>
          </a:xfrm>
          <a:prstGeom prst="line">
            <a:avLst/>
          </a:prstGeom>
          <a:ln w="31750" cap="rnd">
            <a:solidFill>
              <a:srgbClr val="012D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6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1E980446DE884384FB84E240495341" ma:contentTypeVersion="18" ma:contentTypeDescription="Create a new document." ma:contentTypeScope="" ma:versionID="53f112deaf5b7702cceffea6b77c9cef">
  <xsd:schema xmlns:xsd="http://www.w3.org/2001/XMLSchema" xmlns:xs="http://www.w3.org/2001/XMLSchema" xmlns:p="http://schemas.microsoft.com/office/2006/metadata/properties" xmlns:ns2="d75a19e2-4566-4e7c-894b-a42905ffb822" xmlns:ns3="5c0f374a-185e-4f01-beb4-3bf6168519db" targetNamespace="http://schemas.microsoft.com/office/2006/metadata/properties" ma:root="true" ma:fieldsID="66aec1152700323514c5a683d887db0d" ns2:_="" ns3:_="">
    <xsd:import namespace="d75a19e2-4566-4e7c-894b-a42905ffb822"/>
    <xsd:import namespace="5c0f374a-185e-4f01-beb4-3bf6168519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5a19e2-4566-4e7c-894b-a42905ffb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7a3c46d-88c2-427b-ae90-dcf9206c2b06"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0f374a-185e-4f01-beb4-3bf6168519d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64d99e-4fe7-4697-8df1-de3873c2dc29}" ma:internalName="TaxCatchAll" ma:showField="CatchAllData" ma:web="5c0f374a-185e-4f01-beb4-3bf6168519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c0f374a-185e-4f01-beb4-3bf6168519db" xsi:nil="true"/>
    <lcf76f155ced4ddcb4097134ff3c332f xmlns="d75a19e2-4566-4e7c-894b-a42905ffb8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5822A1-F502-48DE-9B22-8CFA50A29615}">
  <ds:schemaRefs>
    <ds:schemaRef ds:uri="http://schemas.microsoft.com/sharepoint/v3/contenttype/forms"/>
  </ds:schemaRefs>
</ds:datastoreItem>
</file>

<file path=customXml/itemProps2.xml><?xml version="1.0" encoding="utf-8"?>
<ds:datastoreItem xmlns:ds="http://schemas.openxmlformats.org/officeDocument/2006/customXml" ds:itemID="{084EC110-5291-4DFB-B196-4101AA822C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5a19e2-4566-4e7c-894b-a42905ffb822"/>
    <ds:schemaRef ds:uri="5c0f374a-185e-4f01-beb4-3bf6168519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3DE8AC-C2D2-4104-A3C7-AB5B4AEC1F2F}">
  <ds:schemaRefs>
    <ds:schemaRef ds:uri="http://schemas.microsoft.com/office/2006/metadata/properties"/>
    <ds:schemaRef ds:uri="d75a19e2-4566-4e7c-894b-a42905ffb822"/>
    <ds:schemaRef ds:uri="http://www.w3.org/XML/1998/namespace"/>
    <ds:schemaRef ds:uri="http://schemas.microsoft.com/office/infopath/2007/PartnerControls"/>
    <ds:schemaRef ds:uri="5c0f374a-185e-4f01-beb4-3bf6168519db"/>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31</TotalTime>
  <Words>731</Words>
  <Application>Microsoft Macintosh PowerPoint</Application>
  <PresentationFormat>Widescreen</PresentationFormat>
  <Paragraphs>68</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Amazon Ember</vt:lpstr>
      <vt:lpstr>Arial</vt:lpstr>
      <vt:lpstr>Calibri</vt:lpstr>
      <vt:lpstr>Calibri Light</vt:lpstr>
      <vt:lpstr>Comic Sans MS</vt:lpstr>
      <vt:lpstr>Office Theme</vt:lpstr>
      <vt:lpstr>World Book Day  Thursday 7th March 2024</vt:lpstr>
      <vt:lpstr>World Book Day</vt:lpstr>
      <vt:lpstr>PowerPoint Presentation</vt:lpstr>
      <vt:lpstr>World Book Day</vt:lpstr>
      <vt:lpstr>World Book Day</vt:lpstr>
      <vt:lpstr>World Book Day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Waller</dc:creator>
  <cp:lastModifiedBy>Richard West</cp:lastModifiedBy>
  <cp:revision>65</cp:revision>
  <dcterms:created xsi:type="dcterms:W3CDTF">2024-03-08T09:25:10Z</dcterms:created>
  <dcterms:modified xsi:type="dcterms:W3CDTF">2024-04-17T09:45:35Z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0x010100FB1E980446DE884384FB84E240495341</vt:lpwstr>
  </property>
  <property fmtid="{D5CDD505-2E9C-101B-9397-08002B2CF9AE}" pid="3" name="MediaServiceImageTags">
    <vt:lpwstr/>
  </property>
</Properties>
</file>